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306" r:id="rId3"/>
    <p:sldId id="293" r:id="rId4"/>
    <p:sldId id="318" r:id="rId5"/>
    <p:sldId id="322" r:id="rId6"/>
    <p:sldId id="324" r:id="rId7"/>
    <p:sldId id="305" r:id="rId8"/>
    <p:sldId id="325" r:id="rId9"/>
    <p:sldId id="331" r:id="rId10"/>
    <p:sldId id="326" r:id="rId11"/>
    <p:sldId id="320" r:id="rId12"/>
    <p:sldId id="328" r:id="rId13"/>
    <p:sldId id="329" r:id="rId14"/>
    <p:sldId id="321" r:id="rId15"/>
    <p:sldId id="314" r:id="rId16"/>
    <p:sldId id="300"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zulaa" initials="z"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28" autoAdjust="0"/>
    <p:restoredTop sz="92166" autoAdjust="0"/>
  </p:normalViewPr>
  <p:slideViewPr>
    <p:cSldViewPr>
      <p:cViewPr varScale="1">
        <p:scale>
          <a:sx n="75" d="100"/>
          <a:sy n="75" d="100"/>
        </p:scale>
        <p:origin x="-11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notesViewPr>
    <p:cSldViewPr>
      <p:cViewPr varScale="1">
        <p:scale>
          <a:sx n="54" d="100"/>
          <a:sy n="54" d="100"/>
        </p:scale>
        <p:origin x="-123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A7FCD5-557B-4D03-8B7F-9A984A945F9B}"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mn-MN"/>
        </a:p>
      </dgm:t>
    </dgm:pt>
    <dgm:pt modelId="{CC7817C0-1330-40A9-849F-70573F4D02F2}">
      <dgm:prSet phldrT="[Text]" custT="1"/>
      <dgm:spPr/>
      <dgm:t>
        <a:bodyPr/>
        <a:lstStyle/>
        <a:p>
          <a:pPr algn="just"/>
          <a:r>
            <a:rPr lang="mn-MN" sz="3200" dirty="0" smtClean="0">
              <a:latin typeface="Times New Roman" pitchFamily="18" charset="0"/>
              <a:cs typeface="Times New Roman" pitchFamily="18" charset="0"/>
            </a:rPr>
            <a:t>- Сонгуулийн төв байгууллага</a:t>
          </a:r>
        </a:p>
        <a:p>
          <a:pPr algn="just"/>
          <a:r>
            <a:rPr lang="mn-MN" sz="3200" dirty="0" smtClean="0">
              <a:latin typeface="Times New Roman" pitchFamily="18" charset="0"/>
              <a:cs typeface="Times New Roman" pitchFamily="18" charset="0"/>
            </a:rPr>
            <a:t>- Аймаг, нийслэлийн сонгуулийн хороо</a:t>
          </a:r>
          <a:r>
            <a:rPr lang="en-US" sz="3200" dirty="0" smtClean="0">
              <a:latin typeface="Times New Roman" pitchFamily="18" charset="0"/>
              <a:cs typeface="Times New Roman" pitchFamily="18" charset="0"/>
            </a:rPr>
            <a:t> /5</a:t>
          </a:r>
          <a:r>
            <a:rPr lang="mn-MN" sz="3200" dirty="0" smtClean="0">
              <a:latin typeface="Times New Roman" pitchFamily="18" charset="0"/>
              <a:cs typeface="Times New Roman" pitchFamily="18" charset="0"/>
            </a:rPr>
            <a:t>-9</a:t>
          </a:r>
          <a:r>
            <a:rPr lang="en-US" sz="3200" dirty="0" smtClean="0">
              <a:latin typeface="Times New Roman" pitchFamily="18" charset="0"/>
              <a:cs typeface="Times New Roman" pitchFamily="18" charset="0"/>
            </a:rPr>
            <a:t>/</a:t>
          </a:r>
          <a:endParaRPr lang="mn-MN" sz="3200" dirty="0" smtClean="0">
            <a:latin typeface="Times New Roman" pitchFamily="18" charset="0"/>
            <a:cs typeface="Times New Roman" pitchFamily="18" charset="0"/>
          </a:endParaRPr>
        </a:p>
        <a:p>
          <a:pPr algn="just"/>
          <a:r>
            <a:rPr lang="mn-MN" sz="3200" dirty="0" smtClean="0">
              <a:latin typeface="Times New Roman" pitchFamily="18" charset="0"/>
              <a:cs typeface="Times New Roman" pitchFamily="18" charset="0"/>
            </a:rPr>
            <a:t>- Сум, дүүргийн сонгуулийн хороо </a:t>
          </a:r>
          <a:r>
            <a:rPr lang="en-US" sz="3200" dirty="0" smtClean="0">
              <a:latin typeface="Times New Roman" pitchFamily="18" charset="0"/>
              <a:cs typeface="Times New Roman" pitchFamily="18" charset="0"/>
            </a:rPr>
            <a:t>/5</a:t>
          </a:r>
          <a:r>
            <a:rPr lang="mn-MN" sz="3200" dirty="0" smtClean="0">
              <a:latin typeface="Times New Roman" pitchFamily="18" charset="0"/>
              <a:cs typeface="Times New Roman" pitchFamily="18" charset="0"/>
            </a:rPr>
            <a:t>-9</a:t>
          </a:r>
          <a:r>
            <a:rPr lang="en-US" sz="3200" dirty="0" smtClean="0">
              <a:latin typeface="Times New Roman" pitchFamily="18" charset="0"/>
              <a:cs typeface="Times New Roman" pitchFamily="18" charset="0"/>
            </a:rPr>
            <a:t>/</a:t>
          </a:r>
          <a:endParaRPr lang="mn-MN" sz="3200" dirty="0" smtClean="0">
            <a:latin typeface="Times New Roman" pitchFamily="18" charset="0"/>
            <a:cs typeface="Times New Roman" pitchFamily="18" charset="0"/>
          </a:endParaRPr>
        </a:p>
        <a:p>
          <a:pPr algn="just"/>
          <a:r>
            <a:rPr lang="mn-MN" sz="3200" dirty="0" smtClean="0">
              <a:latin typeface="Times New Roman" pitchFamily="18" charset="0"/>
              <a:cs typeface="Times New Roman" pitchFamily="18" charset="0"/>
            </a:rPr>
            <a:t>- Санал авах нэгж буюу санал авах байр </a:t>
          </a:r>
          <a:r>
            <a:rPr lang="en-US" sz="3200" dirty="0" smtClean="0">
              <a:latin typeface="Times New Roman" pitchFamily="18" charset="0"/>
              <a:cs typeface="Times New Roman" pitchFamily="18" charset="0"/>
            </a:rPr>
            <a:t>/</a:t>
          </a:r>
          <a:r>
            <a:rPr lang="mn-MN" sz="3200" dirty="0" smtClean="0">
              <a:latin typeface="Times New Roman" pitchFamily="18" charset="0"/>
              <a:cs typeface="Times New Roman" pitchFamily="18" charset="0"/>
            </a:rPr>
            <a:t>5-7</a:t>
          </a:r>
          <a:r>
            <a:rPr lang="en-US" sz="3200" dirty="0" smtClean="0">
              <a:latin typeface="Times New Roman" pitchFamily="18" charset="0"/>
              <a:cs typeface="Times New Roman" pitchFamily="18" charset="0"/>
            </a:rPr>
            <a:t>/</a:t>
          </a:r>
          <a:endParaRPr lang="mn-MN" sz="3200" dirty="0" smtClean="0">
            <a:latin typeface="Times New Roman" pitchFamily="18" charset="0"/>
            <a:cs typeface="Times New Roman" pitchFamily="18" charset="0"/>
          </a:endParaRPr>
        </a:p>
        <a:p>
          <a:pPr algn="just"/>
          <a:r>
            <a:rPr lang="mn-MN" sz="3200" dirty="0" smtClean="0">
              <a:latin typeface="Times New Roman" pitchFamily="18" charset="0"/>
              <a:cs typeface="Times New Roman" pitchFamily="18" charset="0"/>
            </a:rPr>
            <a:t>- Төв комисс - </a:t>
          </a:r>
          <a:r>
            <a:rPr lang="en-US" sz="3200" dirty="0" smtClean="0">
              <a:latin typeface="Times New Roman" pitchFamily="18" charset="0"/>
              <a:cs typeface="Times New Roman" pitchFamily="18" charset="0"/>
            </a:rPr>
            <a:t>/</a:t>
          </a:r>
          <a:r>
            <a:rPr lang="mn-MN" sz="3200" dirty="0" smtClean="0">
              <a:latin typeface="Times New Roman" pitchFamily="18" charset="0"/>
              <a:cs typeface="Times New Roman" pitchFamily="18" charset="0"/>
            </a:rPr>
            <a:t>7</a:t>
          </a:r>
          <a:r>
            <a:rPr lang="en-US" sz="3200" dirty="0" smtClean="0">
              <a:latin typeface="Times New Roman" pitchFamily="18" charset="0"/>
              <a:cs typeface="Times New Roman" pitchFamily="18" charset="0"/>
            </a:rPr>
            <a:t>/</a:t>
          </a:r>
          <a:endParaRPr lang="mn-MN" sz="3200" dirty="0" smtClean="0">
            <a:latin typeface="Times New Roman" pitchFamily="18" charset="0"/>
            <a:cs typeface="Times New Roman" pitchFamily="18" charset="0"/>
          </a:endParaRPr>
        </a:p>
        <a:p>
          <a:pPr algn="just"/>
          <a:r>
            <a:rPr lang="mn-MN" sz="3200" dirty="0" smtClean="0">
              <a:latin typeface="Times New Roman" pitchFamily="18" charset="0"/>
              <a:cs typeface="Times New Roman" pitchFamily="18" charset="0"/>
            </a:rPr>
            <a:t>- Салбар комисс </a:t>
          </a:r>
          <a:r>
            <a:rPr lang="en-US" sz="3200" dirty="0" smtClean="0">
              <a:latin typeface="Times New Roman" pitchFamily="18" charset="0"/>
              <a:cs typeface="Times New Roman" pitchFamily="18" charset="0"/>
            </a:rPr>
            <a:t>/3-7/</a:t>
          </a:r>
          <a:endParaRPr lang="mn-MN" sz="3200" dirty="0" smtClean="0">
            <a:latin typeface="Times New Roman" pitchFamily="18" charset="0"/>
            <a:cs typeface="Times New Roman" pitchFamily="18" charset="0"/>
          </a:endParaRPr>
        </a:p>
        <a:p>
          <a:pPr algn="just"/>
          <a:endParaRPr lang="mn-MN" sz="3200" dirty="0">
            <a:latin typeface="Times New Roman" pitchFamily="18" charset="0"/>
            <a:cs typeface="Times New Roman" pitchFamily="18" charset="0"/>
          </a:endParaRPr>
        </a:p>
      </dgm:t>
    </dgm:pt>
    <dgm:pt modelId="{97E6420E-3846-4886-B14B-F4D913EC640A}" type="sibTrans" cxnId="{5084C7C6-F83D-4FB0-90A8-78920C45D9A6}">
      <dgm:prSet/>
      <dgm:spPr/>
      <dgm:t>
        <a:bodyPr/>
        <a:lstStyle/>
        <a:p>
          <a:endParaRPr lang="mn-MN"/>
        </a:p>
      </dgm:t>
    </dgm:pt>
    <dgm:pt modelId="{12F316D3-1A7A-4516-A5AC-8943DCB6A874}" type="parTrans" cxnId="{5084C7C6-F83D-4FB0-90A8-78920C45D9A6}">
      <dgm:prSet/>
      <dgm:spPr/>
      <dgm:t>
        <a:bodyPr/>
        <a:lstStyle/>
        <a:p>
          <a:endParaRPr lang="mn-MN"/>
        </a:p>
      </dgm:t>
    </dgm:pt>
    <dgm:pt modelId="{94656CBE-E31A-454C-9635-3A9188DA7EE9}" type="pres">
      <dgm:prSet presAssocID="{68A7FCD5-557B-4D03-8B7F-9A984A945F9B}" presName="linear" presStyleCnt="0">
        <dgm:presLayoutVars>
          <dgm:animLvl val="lvl"/>
          <dgm:resizeHandles val="exact"/>
        </dgm:presLayoutVars>
      </dgm:prSet>
      <dgm:spPr/>
      <dgm:t>
        <a:bodyPr/>
        <a:lstStyle/>
        <a:p>
          <a:endParaRPr lang="en-US"/>
        </a:p>
      </dgm:t>
    </dgm:pt>
    <dgm:pt modelId="{FA2DC0C2-9552-4255-87BB-A034A4236858}" type="pres">
      <dgm:prSet presAssocID="{CC7817C0-1330-40A9-849F-70573F4D02F2}" presName="parentText" presStyleLbl="node1" presStyleIdx="0" presStyleCnt="1" custScaleY="532665" custLinFactNeighborX="-929">
        <dgm:presLayoutVars>
          <dgm:chMax val="0"/>
          <dgm:bulletEnabled val="1"/>
        </dgm:presLayoutVars>
      </dgm:prSet>
      <dgm:spPr/>
      <dgm:t>
        <a:bodyPr/>
        <a:lstStyle/>
        <a:p>
          <a:endParaRPr lang="mn-MN"/>
        </a:p>
      </dgm:t>
    </dgm:pt>
  </dgm:ptLst>
  <dgm:cxnLst>
    <dgm:cxn modelId="{126B7547-0E0F-49A0-A84E-8BD700691E37}" type="presOf" srcId="{68A7FCD5-557B-4D03-8B7F-9A984A945F9B}" destId="{94656CBE-E31A-454C-9635-3A9188DA7EE9}" srcOrd="0" destOrd="0" presId="urn:microsoft.com/office/officeart/2005/8/layout/vList2"/>
    <dgm:cxn modelId="{5084C7C6-F83D-4FB0-90A8-78920C45D9A6}" srcId="{68A7FCD5-557B-4D03-8B7F-9A984A945F9B}" destId="{CC7817C0-1330-40A9-849F-70573F4D02F2}" srcOrd="0" destOrd="0" parTransId="{12F316D3-1A7A-4516-A5AC-8943DCB6A874}" sibTransId="{97E6420E-3846-4886-B14B-F4D913EC640A}"/>
    <dgm:cxn modelId="{12287B4F-A39B-4FFC-8C1A-BD6E9707BF15}" type="presOf" srcId="{CC7817C0-1330-40A9-849F-70573F4D02F2}" destId="{FA2DC0C2-9552-4255-87BB-A034A4236858}" srcOrd="0" destOrd="0" presId="urn:microsoft.com/office/officeart/2005/8/layout/vList2"/>
    <dgm:cxn modelId="{1DC4BF78-D328-42D4-9811-C1E00CCDECFB}" type="presParOf" srcId="{94656CBE-E31A-454C-9635-3A9188DA7EE9}" destId="{FA2DC0C2-9552-4255-87BB-A034A423685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2DC0C2-9552-4255-87BB-A034A4236858}">
      <dsp:nvSpPr>
        <dsp:cNvPr id="0" name=""/>
        <dsp:cNvSpPr/>
      </dsp:nvSpPr>
      <dsp:spPr>
        <a:xfrm>
          <a:off x="0" y="2492"/>
          <a:ext cx="8534400" cy="51004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just" defTabSz="1422400">
            <a:lnSpc>
              <a:spcPct val="90000"/>
            </a:lnSpc>
            <a:spcBef>
              <a:spcPct val="0"/>
            </a:spcBef>
            <a:spcAft>
              <a:spcPct val="35000"/>
            </a:spcAft>
          </a:pPr>
          <a:r>
            <a:rPr lang="mn-MN" sz="3200" kern="1200" dirty="0" smtClean="0">
              <a:latin typeface="Times New Roman" pitchFamily="18" charset="0"/>
              <a:cs typeface="Times New Roman" pitchFamily="18" charset="0"/>
            </a:rPr>
            <a:t>- Сонгуулийн төв байгууллага</a:t>
          </a:r>
        </a:p>
        <a:p>
          <a:pPr lvl="0" algn="just" defTabSz="1422400">
            <a:lnSpc>
              <a:spcPct val="90000"/>
            </a:lnSpc>
            <a:spcBef>
              <a:spcPct val="0"/>
            </a:spcBef>
            <a:spcAft>
              <a:spcPct val="35000"/>
            </a:spcAft>
          </a:pPr>
          <a:r>
            <a:rPr lang="mn-MN" sz="3200" kern="1200" dirty="0" smtClean="0">
              <a:latin typeface="Times New Roman" pitchFamily="18" charset="0"/>
              <a:cs typeface="Times New Roman" pitchFamily="18" charset="0"/>
            </a:rPr>
            <a:t>- Аймаг, нийслэлийн сонгуулийн хороо</a:t>
          </a:r>
          <a:r>
            <a:rPr lang="en-US" sz="3200" kern="1200" dirty="0" smtClean="0">
              <a:latin typeface="Times New Roman" pitchFamily="18" charset="0"/>
              <a:cs typeface="Times New Roman" pitchFamily="18" charset="0"/>
            </a:rPr>
            <a:t> /5</a:t>
          </a:r>
          <a:r>
            <a:rPr lang="mn-MN" sz="3200" kern="1200" dirty="0" smtClean="0">
              <a:latin typeface="Times New Roman" pitchFamily="18" charset="0"/>
              <a:cs typeface="Times New Roman" pitchFamily="18" charset="0"/>
            </a:rPr>
            <a:t>-9</a:t>
          </a:r>
          <a:r>
            <a:rPr lang="en-US" sz="3200" kern="1200" dirty="0" smtClean="0">
              <a:latin typeface="Times New Roman" pitchFamily="18" charset="0"/>
              <a:cs typeface="Times New Roman" pitchFamily="18" charset="0"/>
            </a:rPr>
            <a:t>/</a:t>
          </a:r>
          <a:endParaRPr lang="mn-MN" sz="3200" kern="1200" dirty="0" smtClean="0">
            <a:latin typeface="Times New Roman" pitchFamily="18" charset="0"/>
            <a:cs typeface="Times New Roman" pitchFamily="18" charset="0"/>
          </a:endParaRPr>
        </a:p>
        <a:p>
          <a:pPr lvl="0" algn="just" defTabSz="1422400">
            <a:lnSpc>
              <a:spcPct val="90000"/>
            </a:lnSpc>
            <a:spcBef>
              <a:spcPct val="0"/>
            </a:spcBef>
            <a:spcAft>
              <a:spcPct val="35000"/>
            </a:spcAft>
          </a:pPr>
          <a:r>
            <a:rPr lang="mn-MN" sz="3200" kern="1200" dirty="0" smtClean="0">
              <a:latin typeface="Times New Roman" pitchFamily="18" charset="0"/>
              <a:cs typeface="Times New Roman" pitchFamily="18" charset="0"/>
            </a:rPr>
            <a:t>- Сум, дүүргийн сонгуулийн хороо </a:t>
          </a:r>
          <a:r>
            <a:rPr lang="en-US" sz="3200" kern="1200" dirty="0" smtClean="0">
              <a:latin typeface="Times New Roman" pitchFamily="18" charset="0"/>
              <a:cs typeface="Times New Roman" pitchFamily="18" charset="0"/>
            </a:rPr>
            <a:t>/5</a:t>
          </a:r>
          <a:r>
            <a:rPr lang="mn-MN" sz="3200" kern="1200" dirty="0" smtClean="0">
              <a:latin typeface="Times New Roman" pitchFamily="18" charset="0"/>
              <a:cs typeface="Times New Roman" pitchFamily="18" charset="0"/>
            </a:rPr>
            <a:t>-9</a:t>
          </a:r>
          <a:r>
            <a:rPr lang="en-US" sz="3200" kern="1200" dirty="0" smtClean="0">
              <a:latin typeface="Times New Roman" pitchFamily="18" charset="0"/>
              <a:cs typeface="Times New Roman" pitchFamily="18" charset="0"/>
            </a:rPr>
            <a:t>/</a:t>
          </a:r>
          <a:endParaRPr lang="mn-MN" sz="3200" kern="1200" dirty="0" smtClean="0">
            <a:latin typeface="Times New Roman" pitchFamily="18" charset="0"/>
            <a:cs typeface="Times New Roman" pitchFamily="18" charset="0"/>
          </a:endParaRPr>
        </a:p>
        <a:p>
          <a:pPr lvl="0" algn="just" defTabSz="1422400">
            <a:lnSpc>
              <a:spcPct val="90000"/>
            </a:lnSpc>
            <a:spcBef>
              <a:spcPct val="0"/>
            </a:spcBef>
            <a:spcAft>
              <a:spcPct val="35000"/>
            </a:spcAft>
          </a:pPr>
          <a:r>
            <a:rPr lang="mn-MN" sz="3200" kern="1200" dirty="0" smtClean="0">
              <a:latin typeface="Times New Roman" pitchFamily="18" charset="0"/>
              <a:cs typeface="Times New Roman" pitchFamily="18" charset="0"/>
            </a:rPr>
            <a:t>- Санал авах нэгж буюу санал авах байр </a:t>
          </a:r>
          <a:r>
            <a:rPr lang="en-US" sz="3200" kern="1200" dirty="0" smtClean="0">
              <a:latin typeface="Times New Roman" pitchFamily="18" charset="0"/>
              <a:cs typeface="Times New Roman" pitchFamily="18" charset="0"/>
            </a:rPr>
            <a:t>/</a:t>
          </a:r>
          <a:r>
            <a:rPr lang="mn-MN" sz="3200" kern="1200" dirty="0" smtClean="0">
              <a:latin typeface="Times New Roman" pitchFamily="18" charset="0"/>
              <a:cs typeface="Times New Roman" pitchFamily="18" charset="0"/>
            </a:rPr>
            <a:t>5-7</a:t>
          </a:r>
          <a:r>
            <a:rPr lang="en-US" sz="3200" kern="1200" dirty="0" smtClean="0">
              <a:latin typeface="Times New Roman" pitchFamily="18" charset="0"/>
              <a:cs typeface="Times New Roman" pitchFamily="18" charset="0"/>
            </a:rPr>
            <a:t>/</a:t>
          </a:r>
          <a:endParaRPr lang="mn-MN" sz="3200" kern="1200" dirty="0" smtClean="0">
            <a:latin typeface="Times New Roman" pitchFamily="18" charset="0"/>
            <a:cs typeface="Times New Roman" pitchFamily="18" charset="0"/>
          </a:endParaRPr>
        </a:p>
        <a:p>
          <a:pPr lvl="0" algn="just" defTabSz="1422400">
            <a:lnSpc>
              <a:spcPct val="90000"/>
            </a:lnSpc>
            <a:spcBef>
              <a:spcPct val="0"/>
            </a:spcBef>
            <a:spcAft>
              <a:spcPct val="35000"/>
            </a:spcAft>
          </a:pPr>
          <a:r>
            <a:rPr lang="mn-MN" sz="3200" kern="1200" dirty="0" smtClean="0">
              <a:latin typeface="Times New Roman" pitchFamily="18" charset="0"/>
              <a:cs typeface="Times New Roman" pitchFamily="18" charset="0"/>
            </a:rPr>
            <a:t>- Төв комисс - </a:t>
          </a:r>
          <a:r>
            <a:rPr lang="en-US" sz="3200" kern="1200" dirty="0" smtClean="0">
              <a:latin typeface="Times New Roman" pitchFamily="18" charset="0"/>
              <a:cs typeface="Times New Roman" pitchFamily="18" charset="0"/>
            </a:rPr>
            <a:t>/</a:t>
          </a:r>
          <a:r>
            <a:rPr lang="mn-MN" sz="3200" kern="1200" dirty="0" smtClean="0">
              <a:latin typeface="Times New Roman" pitchFamily="18" charset="0"/>
              <a:cs typeface="Times New Roman" pitchFamily="18" charset="0"/>
            </a:rPr>
            <a:t>7</a:t>
          </a:r>
          <a:r>
            <a:rPr lang="en-US" sz="3200" kern="1200" dirty="0" smtClean="0">
              <a:latin typeface="Times New Roman" pitchFamily="18" charset="0"/>
              <a:cs typeface="Times New Roman" pitchFamily="18" charset="0"/>
            </a:rPr>
            <a:t>/</a:t>
          </a:r>
          <a:endParaRPr lang="mn-MN" sz="3200" kern="1200" dirty="0" smtClean="0">
            <a:latin typeface="Times New Roman" pitchFamily="18" charset="0"/>
            <a:cs typeface="Times New Roman" pitchFamily="18" charset="0"/>
          </a:endParaRPr>
        </a:p>
        <a:p>
          <a:pPr lvl="0" algn="just" defTabSz="1422400">
            <a:lnSpc>
              <a:spcPct val="90000"/>
            </a:lnSpc>
            <a:spcBef>
              <a:spcPct val="0"/>
            </a:spcBef>
            <a:spcAft>
              <a:spcPct val="35000"/>
            </a:spcAft>
          </a:pPr>
          <a:r>
            <a:rPr lang="mn-MN" sz="3200" kern="1200" dirty="0" smtClean="0">
              <a:latin typeface="Times New Roman" pitchFamily="18" charset="0"/>
              <a:cs typeface="Times New Roman" pitchFamily="18" charset="0"/>
            </a:rPr>
            <a:t>- Салбар комисс </a:t>
          </a:r>
          <a:r>
            <a:rPr lang="en-US" sz="3200" kern="1200" dirty="0" smtClean="0">
              <a:latin typeface="Times New Roman" pitchFamily="18" charset="0"/>
              <a:cs typeface="Times New Roman" pitchFamily="18" charset="0"/>
            </a:rPr>
            <a:t>/3-7/</a:t>
          </a:r>
          <a:endParaRPr lang="mn-MN" sz="3200" kern="1200" dirty="0" smtClean="0">
            <a:latin typeface="Times New Roman" pitchFamily="18" charset="0"/>
            <a:cs typeface="Times New Roman" pitchFamily="18" charset="0"/>
          </a:endParaRPr>
        </a:p>
        <a:p>
          <a:pPr lvl="0" algn="just" defTabSz="1422400">
            <a:lnSpc>
              <a:spcPct val="90000"/>
            </a:lnSpc>
            <a:spcBef>
              <a:spcPct val="0"/>
            </a:spcBef>
            <a:spcAft>
              <a:spcPct val="35000"/>
            </a:spcAft>
          </a:pPr>
          <a:endParaRPr lang="mn-MN" sz="3200" kern="1200" dirty="0">
            <a:latin typeface="Times New Roman" pitchFamily="18" charset="0"/>
            <a:cs typeface="Times New Roman" pitchFamily="18" charset="0"/>
          </a:endParaRPr>
        </a:p>
      </dsp:txBody>
      <dsp:txXfrm>
        <a:off x="248982" y="251474"/>
        <a:ext cx="8036436" cy="460245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B6621CF3-CE37-45AE-9AF0-1321F3B44D0A}" type="datetimeFigureOut">
              <a:rPr lang="en-US" smtClean="0"/>
              <a:pPr/>
              <a:t>4/6/2016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95C5F6DC-11C7-41BA-9E00-196A4F8F939E}" type="slidenum">
              <a:rPr lang="en-US" smtClean="0"/>
              <a:pPr/>
              <a:t>‹#›</a:t>
            </a:fld>
            <a:endParaRPr lang="en-US"/>
          </a:p>
        </p:txBody>
      </p:sp>
    </p:spTree>
    <p:extLst>
      <p:ext uri="{BB962C8B-B14F-4D97-AF65-F5344CB8AC3E}">
        <p14:creationId xmlns:p14="http://schemas.microsoft.com/office/powerpoint/2010/main" val="315698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C5F6DC-11C7-41BA-9E00-196A4F8F939E}"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C5F6DC-11C7-41BA-9E00-196A4F8F939E}" type="slidenum">
              <a:rPr lang="en-US" smtClean="0"/>
              <a:pPr/>
              <a:t>14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74320" lvl="0" indent="-274320" algn="l">
              <a:lnSpc>
                <a:spcPct val="145000"/>
              </a:lnSpc>
              <a:spcBef>
                <a:spcPct val="20000"/>
              </a:spcBef>
              <a:buClr>
                <a:schemeClr val="accent3"/>
              </a:buClr>
              <a:buSzPct val="95000"/>
              <a:defRPr/>
            </a:pPr>
            <a:r>
              <a:rPr lang="mn-MN" sz="1200" spc="0" dirty="0" smtClean="0">
                <a:solidFill>
                  <a:schemeClr val="tx1"/>
                </a:solidFill>
                <a:latin typeface="Arial" pitchFamily="34" charset="0"/>
                <a:cs typeface="Arial" pitchFamily="34" charset="0"/>
              </a:rPr>
              <a:t>Техникийн тооллого:</a:t>
            </a:r>
          </a:p>
          <a:p>
            <a:pPr marL="274320" lvl="0" indent="-274320" algn="just">
              <a:lnSpc>
                <a:spcPct val="145000"/>
              </a:lnSpc>
              <a:spcBef>
                <a:spcPct val="20000"/>
              </a:spcBef>
              <a:buClr>
                <a:schemeClr val="accent3"/>
              </a:buClr>
              <a:buSzPct val="95000"/>
              <a:defRPr/>
            </a:pPr>
            <a:r>
              <a:rPr lang="mn-MN" sz="1200" spc="0" dirty="0" smtClean="0">
                <a:solidFill>
                  <a:schemeClr val="tx1"/>
                </a:solidFill>
                <a:latin typeface="Arial" pitchFamily="34" charset="0"/>
                <a:cs typeface="Arial" pitchFamily="34" charset="0"/>
              </a:rPr>
              <a:t>		13. Санал хураалт дуусмагц с</a:t>
            </a:r>
            <a:r>
              <a:rPr lang="mn-MN" sz="1200" dirty="0" smtClean="0">
                <a:solidFill>
                  <a:schemeClr val="tx1"/>
                </a:solidFill>
                <a:latin typeface="Arial" pitchFamily="34" charset="0"/>
                <a:cs typeface="Arial" pitchFamily="34" charset="0"/>
              </a:rPr>
              <a:t>ум, дүүргийн сонгуулийн хороо харьяа хэсгээс 50 хүртэл хувийг сонгож 24 цагийн дотор. </a:t>
            </a:r>
            <a:endParaRPr lang="mn-MN" sz="1200" spc="0" dirty="0" smtClean="0">
              <a:solidFill>
                <a:schemeClr val="tx1"/>
              </a:solidFill>
              <a:latin typeface="Arial" pitchFamily="34" charset="0"/>
              <a:cs typeface="Arial" pitchFamily="34" charset="0"/>
            </a:endParaRPr>
          </a:p>
          <a:p>
            <a:pPr marL="274320" lvl="0" indent="-274320" algn="l">
              <a:lnSpc>
                <a:spcPct val="145000"/>
              </a:lnSpc>
              <a:spcBef>
                <a:spcPct val="20000"/>
              </a:spcBef>
              <a:buClr>
                <a:schemeClr val="accent3"/>
              </a:buClr>
              <a:buSzPct val="95000"/>
              <a:defRPr/>
            </a:pPr>
            <a:r>
              <a:rPr lang="mn-MN" sz="1200" spc="0" dirty="0" smtClean="0">
                <a:solidFill>
                  <a:schemeClr val="tx1"/>
                </a:solidFill>
                <a:latin typeface="Arial" pitchFamily="34" charset="0"/>
                <a:cs typeface="Arial" pitchFamily="34" charset="0"/>
              </a:rPr>
              <a:t>		</a:t>
            </a:r>
            <a:r>
              <a:rPr lang="mn-MN" sz="1200" dirty="0" smtClean="0">
                <a:solidFill>
                  <a:schemeClr val="tx1"/>
                </a:solidFill>
                <a:latin typeface="Arial" pitchFamily="34" charset="0"/>
                <a:cs typeface="Arial" pitchFamily="34" charset="0"/>
              </a:rPr>
              <a:t>Ажиглагч, хэвлэл мэдээллийн байгууллагын төлөөлөл байлцана.</a:t>
            </a:r>
          </a:p>
          <a:p>
            <a:pPr marL="274320" lvl="0" indent="-274320" algn="l">
              <a:lnSpc>
                <a:spcPct val="145000"/>
              </a:lnSpc>
              <a:spcBef>
                <a:spcPct val="20000"/>
              </a:spcBef>
              <a:buClr>
                <a:schemeClr val="accent3"/>
              </a:buClr>
              <a:buSzPct val="95000"/>
              <a:defRPr/>
            </a:pPr>
            <a:r>
              <a:rPr lang="mn-MN" sz="1200" dirty="0" smtClean="0">
                <a:solidFill>
                  <a:schemeClr val="tx1"/>
                </a:solidFill>
                <a:latin typeface="Arial" pitchFamily="34" charset="0"/>
                <a:cs typeface="Arial" pitchFamily="34" charset="0"/>
              </a:rPr>
              <a:t>Гомдол маргаан шийдвэрлэх харьяалал:</a:t>
            </a:r>
          </a:p>
          <a:p>
            <a:pPr lvl="0" algn="just">
              <a:lnSpc>
                <a:spcPct val="145000"/>
              </a:lnSpc>
              <a:spcBef>
                <a:spcPct val="20000"/>
              </a:spcBef>
              <a:buClr>
                <a:schemeClr val="accent3"/>
              </a:buClr>
              <a:buSzPct val="95000"/>
              <a:defRPr/>
            </a:pPr>
            <a:r>
              <a:rPr lang="mn-MN" sz="1200" dirty="0" smtClean="0">
                <a:solidFill>
                  <a:schemeClr val="tx1"/>
                </a:solidFill>
                <a:latin typeface="Arial" pitchFamily="34" charset="0"/>
                <a:cs typeface="Arial" pitchFamily="34" charset="0"/>
              </a:rPr>
              <a:t>	14. Сонгуулийн байгууллагад гаргасан өргөдөл гомдлыг сонгуулийн байгууллага эрх хэмжээнийхээ хүрээнд шийдвэрлэнэ.</a:t>
            </a:r>
          </a:p>
          <a:p>
            <a:pPr lvl="0" algn="just">
              <a:lnSpc>
                <a:spcPct val="145000"/>
              </a:lnSpc>
              <a:spcBef>
                <a:spcPct val="20000"/>
              </a:spcBef>
              <a:buClr>
                <a:schemeClr val="accent3"/>
              </a:buClr>
              <a:buSzPct val="95000"/>
              <a:defRPr/>
            </a:pPr>
            <a:r>
              <a:rPr lang="mn-MN" sz="1200" dirty="0" smtClean="0">
                <a:solidFill>
                  <a:schemeClr val="tx1"/>
                </a:solidFill>
                <a:latin typeface="Arial" pitchFamily="34" charset="0"/>
                <a:cs typeface="Arial" pitchFamily="34" charset="0"/>
              </a:rPr>
              <a:t>	Сонгуулийн байгууллагын /байнгын бус/ гаргасан шийдвэрт холбогдуулан харьяалах нутаг дэвсгэрийн захиргааны хэргийн анхан шатны шүүхэд 10 хоногийн дотор нэхэмжлэл гаргана. Анхан шат – 30 хоног, </a:t>
            </a:r>
          </a:p>
          <a:p>
            <a:pPr lvl="0" algn="just">
              <a:lnSpc>
                <a:spcPct val="145000"/>
              </a:lnSpc>
              <a:spcBef>
                <a:spcPct val="20000"/>
              </a:spcBef>
              <a:buClr>
                <a:schemeClr val="accent3"/>
              </a:buClr>
              <a:buSzPct val="95000"/>
              <a:defRPr/>
            </a:pPr>
            <a:r>
              <a:rPr lang="mn-MN" sz="1200" dirty="0" smtClean="0">
                <a:solidFill>
                  <a:schemeClr val="tx1"/>
                </a:solidFill>
                <a:latin typeface="Arial" pitchFamily="34" charset="0"/>
                <a:cs typeface="Arial" pitchFamily="34" charset="0"/>
              </a:rPr>
              <a:t>		   Давж заалдах болон хяналт – тус бүр 21 хоног</a:t>
            </a:r>
          </a:p>
          <a:p>
            <a:endParaRPr lang="en-US" dirty="0"/>
          </a:p>
        </p:txBody>
      </p:sp>
      <p:sp>
        <p:nvSpPr>
          <p:cNvPr id="4" name="Slide Number Placeholder 3"/>
          <p:cNvSpPr>
            <a:spLocks noGrp="1"/>
          </p:cNvSpPr>
          <p:nvPr>
            <p:ph type="sldNum" sz="quarter" idx="10"/>
          </p:nvPr>
        </p:nvSpPr>
        <p:spPr/>
        <p:txBody>
          <a:bodyPr/>
          <a:lstStyle/>
          <a:p>
            <a:fld id="{95C5F6DC-11C7-41BA-9E00-196A4F8F939E}"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79ECC-308E-4E5B-8751-92051C371244}" type="datetimeFigureOut">
              <a:rPr lang="en-US" smtClean="0"/>
              <a:pPr/>
              <a:t>4/6/2016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F79ECC-308E-4E5B-8751-92051C371244}"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F79ECC-308E-4E5B-8751-92051C371244}" type="datetimeFigureOut">
              <a:rPr lang="en-US" smtClean="0"/>
              <a:pPr/>
              <a:t>4/6/2016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F79ECC-308E-4E5B-8751-92051C371244}" type="datetimeFigureOut">
              <a:rPr lang="en-US" smtClean="0"/>
              <a:pPr/>
              <a:t>4/6/2016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79ECC-308E-4E5B-8751-92051C371244}" type="datetimeFigureOut">
              <a:rPr lang="en-US" smtClean="0"/>
              <a:pPr/>
              <a:t>4/6/2016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79ECC-308E-4E5B-8751-92051C371244}" type="datetimeFigureOut">
              <a:rPr lang="en-US" smtClean="0"/>
              <a:pPr/>
              <a:t>4/6/2016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A14BF-C7FC-4942-B401-3B1AAA0A23B8}" type="slidenum">
              <a:rPr lang="en-US" smtClean="0"/>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79ECC-308E-4E5B-8751-92051C371244}" type="datetimeFigureOut">
              <a:rPr lang="en-US" smtClean="0"/>
              <a:pPr/>
              <a:t>4/6/2016</a:t>
            </a:fld>
            <a:endParaRPr lang="en-US"/>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A14BF-C7FC-4942-B401-3B1AAA0A23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finish_logo.png"/>
          <p:cNvPicPr>
            <a:picLocks noChangeAspect="1"/>
          </p:cNvPicPr>
          <p:nvPr/>
        </p:nvPicPr>
        <p:blipFill>
          <a:blip r:embed="rId2" cstate="print"/>
          <a:stretch>
            <a:fillRect/>
          </a:stretch>
        </p:blipFill>
        <p:spPr>
          <a:xfrm>
            <a:off x="3733800" y="689214"/>
            <a:ext cx="1378836" cy="1520586"/>
          </a:xfrm>
          <a:prstGeom prst="rect">
            <a:avLst/>
          </a:prstGeom>
        </p:spPr>
      </p:pic>
      <p:sp>
        <p:nvSpPr>
          <p:cNvPr id="16" name="TextBox 15"/>
          <p:cNvSpPr txBox="1"/>
          <p:nvPr/>
        </p:nvSpPr>
        <p:spPr>
          <a:xfrm>
            <a:off x="381000" y="2743200"/>
            <a:ext cx="8382000" cy="2123658"/>
          </a:xfrm>
          <a:prstGeom prst="rect">
            <a:avLst/>
          </a:prstGeom>
          <a:noFill/>
        </p:spPr>
        <p:txBody>
          <a:bodyPr wrap="square" rtlCol="0">
            <a:spAutoFit/>
          </a:bodyPr>
          <a:lstStyle/>
          <a:p>
            <a:pPr algn="ctr"/>
            <a:r>
              <a:rPr lang="mn-MN" sz="3200" b="1" dirty="0" smtClean="0">
                <a:solidFill>
                  <a:schemeClr val="tx2"/>
                </a:solidFill>
                <a:latin typeface="Times New Roman" pitchFamily="18" charset="0"/>
                <a:cs typeface="Times New Roman" pitchFamily="18" charset="0"/>
              </a:rPr>
              <a:t> </a:t>
            </a:r>
            <a:endParaRPr lang="en-US" sz="3200" b="1" dirty="0" smtClean="0">
              <a:solidFill>
                <a:schemeClr val="tx2"/>
              </a:solidFill>
              <a:latin typeface="Times New Roman" pitchFamily="18" charset="0"/>
              <a:cs typeface="Times New Roman" pitchFamily="18" charset="0"/>
            </a:endParaRPr>
          </a:p>
          <a:p>
            <a:pPr algn="ctr"/>
            <a:r>
              <a:rPr lang="mn-MN" sz="3600" b="1" dirty="0" smtClean="0">
                <a:solidFill>
                  <a:schemeClr val="tx2"/>
                </a:solidFill>
                <a:latin typeface="Times New Roman" pitchFamily="18" charset="0"/>
                <a:cs typeface="Times New Roman" pitchFamily="18" charset="0"/>
              </a:rPr>
              <a:t>СОНГУУЛИЙН ТУХАЙ ХУУЛЬ</a:t>
            </a:r>
          </a:p>
          <a:p>
            <a:pPr algn="ctr"/>
            <a:endParaRPr lang="mn-MN" sz="3200" b="1" dirty="0" smtClean="0">
              <a:solidFill>
                <a:schemeClr val="tx2"/>
              </a:solidFill>
              <a:latin typeface="Times New Roman" pitchFamily="18" charset="0"/>
              <a:cs typeface="Times New Roman" pitchFamily="18" charset="0"/>
            </a:endParaRPr>
          </a:p>
          <a:p>
            <a:pPr algn="ctr"/>
            <a:r>
              <a:rPr lang="mn-MN" sz="3200" b="1" dirty="0" smtClean="0">
                <a:solidFill>
                  <a:schemeClr val="tx2"/>
                </a:solidFill>
                <a:latin typeface="Times New Roman" pitchFamily="18" charset="0"/>
                <a:cs typeface="Times New Roman" pitchFamily="18" charset="0"/>
              </a:rPr>
              <a:t>2015.12.25</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n-MN" b="1" dirty="0" smtClean="0">
                <a:solidFill>
                  <a:schemeClr val="tx2">
                    <a:lumMod val="75000"/>
                  </a:schemeClr>
                </a:solidFill>
                <a:latin typeface="Times New Roman" pitchFamily="18" charset="0"/>
                <a:cs typeface="Times New Roman" pitchFamily="18" charset="0"/>
              </a:rPr>
              <a:t>Сонгуулийн хэсэг</a:t>
            </a:r>
            <a:endParaRPr lang="en-US" b="1" dirty="0">
              <a:solidFill>
                <a:schemeClr val="tx2">
                  <a:lumMod val="75000"/>
                </a:schemeClr>
              </a:solidFill>
              <a:latin typeface="Times New Roman" pitchFamily="18" charset="0"/>
              <a:cs typeface="Times New Roman" pitchFamily="18" charset="0"/>
            </a:endParaRPr>
          </a:p>
        </p:txBody>
      </p:sp>
      <p:sp>
        <p:nvSpPr>
          <p:cNvPr id="4" name="Content Placeholder 3"/>
          <p:cNvSpPr>
            <a:spLocks noGrp="1"/>
          </p:cNvSpPr>
          <p:nvPr>
            <p:ph sz="half" idx="2"/>
          </p:nvPr>
        </p:nvSpPr>
        <p:spPr>
          <a:xfrm>
            <a:off x="914400" y="1600201"/>
            <a:ext cx="7772400" cy="4525963"/>
          </a:xfrm>
        </p:spPr>
        <p:txBody>
          <a:bodyPr/>
          <a:lstStyle/>
          <a:p>
            <a:r>
              <a:rPr lang="mn-MN" dirty="0" smtClean="0">
                <a:solidFill>
                  <a:schemeClr val="tx2">
                    <a:lumMod val="75000"/>
                  </a:schemeClr>
                </a:solidFill>
                <a:latin typeface="Times New Roman" pitchFamily="18" charset="0"/>
                <a:cs typeface="Times New Roman" pitchFamily="18" charset="0"/>
              </a:rPr>
              <a:t>Сонгогчийн тоо:</a:t>
            </a:r>
          </a:p>
          <a:p>
            <a:pPr lvl="1">
              <a:buFont typeface="Arial" pitchFamily="34" charset="0"/>
              <a:buChar char="•"/>
            </a:pPr>
            <a:r>
              <a:rPr lang="mn-MN" dirty="0" smtClean="0">
                <a:solidFill>
                  <a:schemeClr val="tx2">
                    <a:lumMod val="75000"/>
                  </a:schemeClr>
                </a:solidFill>
                <a:latin typeface="Times New Roman" pitchFamily="18" charset="0"/>
                <a:cs typeface="Times New Roman" pitchFamily="18" charset="0"/>
              </a:rPr>
              <a:t>Суманд – 2000-аас дээшгүй</a:t>
            </a:r>
          </a:p>
          <a:p>
            <a:pPr lvl="1">
              <a:buFont typeface="Arial" pitchFamily="34" charset="0"/>
              <a:buChar char="•"/>
            </a:pPr>
            <a:r>
              <a:rPr lang="mn-MN" dirty="0" smtClean="0">
                <a:solidFill>
                  <a:schemeClr val="tx2">
                    <a:lumMod val="75000"/>
                  </a:schemeClr>
                </a:solidFill>
                <a:latin typeface="Times New Roman" pitchFamily="18" charset="0"/>
                <a:cs typeface="Times New Roman" pitchFamily="18" charset="0"/>
              </a:rPr>
              <a:t>Аймгийн төвд – 2500-аас дээшгүй</a:t>
            </a:r>
          </a:p>
          <a:p>
            <a:pPr lvl="1">
              <a:buFont typeface="Arial" pitchFamily="34" charset="0"/>
              <a:buChar char="•"/>
            </a:pPr>
            <a:r>
              <a:rPr lang="mn-MN" dirty="0" smtClean="0">
                <a:solidFill>
                  <a:schemeClr val="tx2">
                    <a:lumMod val="75000"/>
                  </a:schemeClr>
                </a:solidFill>
                <a:latin typeface="Times New Roman" pitchFamily="18" charset="0"/>
                <a:cs typeface="Times New Roman" pitchFamily="18" charset="0"/>
              </a:rPr>
              <a:t>Дүүрэгт – 3000-аас дээшгүй. </a:t>
            </a:r>
          </a:p>
          <a:p>
            <a:r>
              <a:rPr lang="mn-MN" dirty="0" smtClean="0">
                <a:solidFill>
                  <a:schemeClr val="tx2">
                    <a:lumMod val="75000"/>
                  </a:schemeClr>
                </a:solidFill>
                <a:latin typeface="Times New Roman" pitchFamily="18" charset="0"/>
                <a:cs typeface="Times New Roman" pitchFamily="18" charset="0"/>
              </a:rPr>
              <a:t>Хэсгийн дугаар – давхардахгүй. УБСЕГ</a:t>
            </a:r>
          </a:p>
          <a:p>
            <a:pPr>
              <a:buFont typeface="Wingdings" pitchFamily="2" charset="2"/>
              <a:buChar char="Ø"/>
            </a:pPr>
            <a:endParaRPr lang="mn-MN" dirty="0" smtClean="0">
              <a:solidFill>
                <a:schemeClr val="tx2">
                  <a:lumMod val="75000"/>
                </a:schemeClr>
              </a:solidFill>
              <a:latin typeface="Times New Roman" pitchFamily="18" charset="0"/>
              <a:cs typeface="Times New Roman" pitchFamily="18" charset="0"/>
            </a:endParaRPr>
          </a:p>
          <a:p>
            <a:pPr>
              <a:buFont typeface="Wingdings" pitchFamily="2" charset="2"/>
              <a:buChar char=""/>
            </a:pPr>
            <a:r>
              <a:rPr lang="mn-MN" dirty="0" smtClean="0">
                <a:solidFill>
                  <a:schemeClr val="tx2">
                    <a:lumMod val="75000"/>
                  </a:schemeClr>
                </a:solidFill>
                <a:latin typeface="Times New Roman" pitchFamily="18" charset="0"/>
                <a:cs typeface="Times New Roman" pitchFamily="18" charset="0"/>
              </a:rPr>
              <a:t>Дараагийн ээлжит сонгууль хүртэл өөрчлөхгүй</a:t>
            </a:r>
          </a:p>
          <a:p>
            <a:pPr>
              <a:buFont typeface="Wingdings" pitchFamily="2" charset="2"/>
              <a:buChar char=""/>
            </a:pPr>
            <a:r>
              <a:rPr lang="mn-MN" dirty="0" smtClean="0">
                <a:solidFill>
                  <a:schemeClr val="tx2">
                    <a:lumMod val="75000"/>
                  </a:schemeClr>
                </a:solidFill>
                <a:latin typeface="Times New Roman" pitchFamily="18" charset="0"/>
                <a:cs typeface="Times New Roman" pitchFamily="18" charset="0"/>
              </a:rPr>
              <a:t>Баг, хороог бусад баг хороотой нийлүүлж хэсэг байгуулахыг хориглоно.</a:t>
            </a:r>
          </a:p>
        </p:txBody>
      </p:sp>
      <p:pic>
        <p:nvPicPr>
          <p:cNvPr id="5" name="Picture 4"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362200" y="1219200"/>
            <a:ext cx="4572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990600" y="4495800"/>
            <a:ext cx="7620000" cy="14478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229600" cy="1143000"/>
          </a:xfrm>
        </p:spPr>
        <p:txBody>
          <a:bodyPr/>
          <a:lstStyle/>
          <a:p>
            <a:pPr algn="ctr"/>
            <a:r>
              <a:rPr lang="mn-MN" b="1" dirty="0" smtClean="0">
                <a:solidFill>
                  <a:schemeClr val="tx2">
                    <a:lumMod val="75000"/>
                  </a:schemeClr>
                </a:solidFill>
                <a:latin typeface="Times New Roman" pitchFamily="18" charset="0"/>
                <a:cs typeface="Times New Roman" pitchFamily="18" charset="0"/>
              </a:rPr>
              <a:t>Сонгуулийн байгууллага</a:t>
            </a:r>
            <a:endParaRPr lang="mn-MN" b="1" dirty="0">
              <a:solidFill>
                <a:schemeClr val="tx2">
                  <a:lumMod val="75000"/>
                </a:schemeClr>
              </a:solidFill>
              <a:latin typeface="Times New Roman" pitchFamily="18" charset="0"/>
              <a:cs typeface="Times New Roman" pitchFamily="18" charset="0"/>
            </a:endParaRPr>
          </a:p>
        </p:txBody>
      </p:sp>
      <p:graphicFrame>
        <p:nvGraphicFramePr>
          <p:cNvPr id="7" name="Content Placeholder 4"/>
          <p:cNvGraphicFramePr>
            <a:graphicFrameLocks/>
          </p:cNvGraphicFramePr>
          <p:nvPr/>
        </p:nvGraphicFramePr>
        <p:xfrm>
          <a:off x="381000" y="1524000"/>
          <a:ext cx="8534400" cy="5105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descr="LOGO-GECM.png"/>
          <p:cNvPicPr>
            <a:picLocks noChangeAspect="1"/>
          </p:cNvPicPr>
          <p:nvPr/>
        </p:nvPicPr>
        <p:blipFill>
          <a:blip r:embed="rId8"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362200" y="10668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229600" cy="1143000"/>
          </a:xfrm>
        </p:spPr>
        <p:txBody>
          <a:bodyPr>
            <a:normAutofit/>
          </a:bodyPr>
          <a:lstStyle/>
          <a:p>
            <a:r>
              <a:rPr lang="mn-MN" sz="3400" b="1" dirty="0" smtClean="0">
                <a:solidFill>
                  <a:schemeClr val="tx2">
                    <a:lumMod val="75000"/>
                  </a:schemeClr>
                </a:solidFill>
                <a:latin typeface="Times New Roman" pitchFamily="18" charset="0"/>
                <a:cs typeface="Times New Roman" pitchFamily="18" charset="0"/>
              </a:rPr>
              <a:t>Сонгууль зохион байгуулах зардал</a:t>
            </a:r>
            <a:endParaRPr lang="en-US" sz="3400" b="1" dirty="0">
              <a:solidFill>
                <a:schemeClr val="tx2">
                  <a:lumMod val="75000"/>
                </a:schemeClr>
              </a:solidFill>
              <a:latin typeface="Times New Roman" pitchFamily="18" charset="0"/>
              <a:cs typeface="Times New Roman" pitchFamily="18" charset="0"/>
            </a:endParaRPr>
          </a:p>
        </p:txBody>
      </p:sp>
      <p:sp>
        <p:nvSpPr>
          <p:cNvPr id="4" name="Content Placeholder 3"/>
          <p:cNvSpPr>
            <a:spLocks noGrp="1"/>
          </p:cNvSpPr>
          <p:nvPr>
            <p:ph sz="half" idx="2"/>
          </p:nvPr>
        </p:nvSpPr>
        <p:spPr>
          <a:xfrm>
            <a:off x="914400" y="1600201"/>
            <a:ext cx="7772400" cy="4525963"/>
          </a:xfrm>
        </p:spPr>
        <p:txBody>
          <a:bodyPr/>
          <a:lstStyle/>
          <a:p>
            <a:r>
              <a:rPr lang="mn-MN" dirty="0" smtClean="0">
                <a:solidFill>
                  <a:schemeClr val="tx2">
                    <a:lumMod val="75000"/>
                  </a:schemeClr>
                </a:solidFill>
                <a:latin typeface="Times New Roman" pitchFamily="18" charset="0"/>
                <a:cs typeface="Times New Roman" pitchFamily="18" charset="0"/>
              </a:rPr>
              <a:t>Улсын төсвөөс:</a:t>
            </a:r>
          </a:p>
          <a:p>
            <a:pPr lvl="1">
              <a:buFont typeface="Arial" pitchFamily="34" charset="0"/>
              <a:buChar char="•"/>
            </a:pPr>
            <a:r>
              <a:rPr lang="mn-MN" dirty="0" smtClean="0">
                <a:solidFill>
                  <a:schemeClr val="tx2">
                    <a:lumMod val="75000"/>
                  </a:schemeClr>
                </a:solidFill>
                <a:latin typeface="Times New Roman" pitchFamily="18" charset="0"/>
                <a:cs typeface="Times New Roman" pitchFamily="18" charset="0"/>
              </a:rPr>
              <a:t>Сонгуулийн хороод</a:t>
            </a:r>
          </a:p>
          <a:p>
            <a:pPr lvl="1">
              <a:buFont typeface="Arial" pitchFamily="34" charset="0"/>
              <a:buChar char="•"/>
            </a:pPr>
            <a:r>
              <a:rPr lang="mn-MN" dirty="0" smtClean="0">
                <a:solidFill>
                  <a:schemeClr val="tx2">
                    <a:lumMod val="75000"/>
                  </a:schemeClr>
                </a:solidFill>
                <a:latin typeface="Times New Roman" pitchFamily="18" charset="0"/>
                <a:cs typeface="Times New Roman" pitchFamily="18" charset="0"/>
              </a:rPr>
              <a:t>Улсын бүртгэлийн байгууллага</a:t>
            </a:r>
          </a:p>
          <a:p>
            <a:pPr lvl="1">
              <a:buFont typeface="Arial" pitchFamily="34" charset="0"/>
              <a:buChar char="•"/>
            </a:pPr>
            <a:r>
              <a:rPr lang="mn-MN" dirty="0" smtClean="0">
                <a:solidFill>
                  <a:schemeClr val="tx2">
                    <a:lumMod val="75000"/>
                  </a:schemeClr>
                </a:solidFill>
                <a:latin typeface="Times New Roman" pitchFamily="18" charset="0"/>
                <a:cs typeface="Times New Roman" pitchFamily="18" charset="0"/>
              </a:rPr>
              <a:t>Цагдаагийн байгууллага. </a:t>
            </a:r>
          </a:p>
          <a:p>
            <a:r>
              <a:rPr lang="mn-MN" dirty="0" smtClean="0">
                <a:solidFill>
                  <a:schemeClr val="tx2">
                    <a:lumMod val="75000"/>
                  </a:schemeClr>
                </a:solidFill>
                <a:latin typeface="Times New Roman" pitchFamily="18" charset="0"/>
                <a:cs typeface="Times New Roman" pitchFamily="18" charset="0"/>
              </a:rPr>
              <a:t>Орон нутгийн төсөв – нөхөн, дахин, ээлжит бус</a:t>
            </a:r>
          </a:p>
          <a:p>
            <a:pPr>
              <a:buFont typeface="Wingdings" pitchFamily="2" charset="2"/>
              <a:buChar char="Ø"/>
            </a:pPr>
            <a:endParaRPr lang="mn-MN" sz="1400" dirty="0" smtClean="0">
              <a:solidFill>
                <a:schemeClr val="tx2">
                  <a:lumMod val="75000"/>
                </a:schemeClr>
              </a:solidFill>
              <a:latin typeface="Times New Roman" pitchFamily="18" charset="0"/>
              <a:cs typeface="Times New Roman" pitchFamily="18" charset="0"/>
            </a:endParaRPr>
          </a:p>
          <a:p>
            <a:pPr>
              <a:buFont typeface="Wingdings" pitchFamily="2" charset="2"/>
              <a:buChar char="Ø"/>
            </a:pPr>
            <a:endParaRPr lang="mn-MN" dirty="0" smtClean="0">
              <a:solidFill>
                <a:schemeClr val="tx2">
                  <a:lumMod val="75000"/>
                </a:schemeClr>
              </a:solidFill>
              <a:latin typeface="Times New Roman" pitchFamily="18" charset="0"/>
              <a:cs typeface="Times New Roman" pitchFamily="18" charset="0"/>
            </a:endParaRPr>
          </a:p>
          <a:p>
            <a:pPr>
              <a:buFont typeface="Wingdings" pitchFamily="2" charset="2"/>
              <a:buChar char=""/>
            </a:pPr>
            <a:r>
              <a:rPr lang="mn-MN" dirty="0" smtClean="0">
                <a:solidFill>
                  <a:schemeClr val="tx2">
                    <a:lumMod val="75000"/>
                  </a:schemeClr>
                </a:solidFill>
                <a:latin typeface="Times New Roman" pitchFamily="18" charset="0"/>
                <a:cs typeface="Times New Roman" pitchFamily="18" charset="0"/>
              </a:rPr>
              <a:t>     Зардлын гүйцэтгэлд төрийн болон орон      </a:t>
            </a:r>
          </a:p>
          <a:p>
            <a:pPr>
              <a:buNone/>
            </a:pPr>
            <a:r>
              <a:rPr lang="mn-MN" dirty="0" smtClean="0">
                <a:solidFill>
                  <a:schemeClr val="tx2">
                    <a:lumMod val="75000"/>
                  </a:schemeClr>
                </a:solidFill>
                <a:latin typeface="Times New Roman" pitchFamily="18" charset="0"/>
                <a:cs typeface="Times New Roman" pitchFamily="18" charset="0"/>
              </a:rPr>
              <a:t>         нутгийн аудитын байгууллага аудит хийнэ.</a:t>
            </a:r>
          </a:p>
        </p:txBody>
      </p:sp>
      <p:pic>
        <p:nvPicPr>
          <p:cNvPr id="5" name="Picture 4"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90800" y="1219200"/>
            <a:ext cx="4572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Rounded Rectangle 6"/>
          <p:cNvSpPr/>
          <p:nvPr/>
        </p:nvSpPr>
        <p:spPr>
          <a:xfrm>
            <a:off x="990600" y="4695372"/>
            <a:ext cx="7620000" cy="11430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38200" y="6019800"/>
            <a:ext cx="7924800" cy="646331"/>
          </a:xfrm>
          <a:prstGeom prst="rect">
            <a:avLst/>
          </a:prstGeom>
        </p:spPr>
        <p:txBody>
          <a:bodyPr wrap="square">
            <a:spAutoFit/>
          </a:bodyPr>
          <a:lstStyle/>
          <a:p>
            <a:r>
              <a:rPr lang="mn-MN" dirty="0" smtClean="0">
                <a:solidFill>
                  <a:schemeClr val="tx2">
                    <a:lumMod val="75000"/>
                  </a:schemeClr>
                </a:solidFill>
                <a:latin typeface="Times New Roman" pitchFamily="18" charset="0"/>
                <a:cs typeface="Times New Roman" pitchFamily="18" charset="0"/>
              </a:rPr>
              <a:t>Сонгуулийн хороод зардлын тайлангаа аудитын байгууллагад гаргаж өгөөгүй тохиолдолд  сахилгын хариуцлага ногдуулна.</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normAutofit/>
          </a:bodyPr>
          <a:lstStyle/>
          <a:p>
            <a:r>
              <a:rPr lang="mn-MN" sz="3400" b="1" dirty="0" smtClean="0">
                <a:solidFill>
                  <a:schemeClr val="tx2">
                    <a:lumMod val="75000"/>
                  </a:schemeClr>
                </a:solidFill>
                <a:latin typeface="Times New Roman" pitchFamily="18" charset="0"/>
                <a:cs typeface="Times New Roman" pitchFamily="18" charset="0"/>
              </a:rPr>
              <a:t>Нам, эвсэл, нэр дэвшигчдийн сонгуулийн зардал:</a:t>
            </a:r>
            <a:endParaRPr lang="en-US" sz="3400" b="1" dirty="0">
              <a:solidFill>
                <a:schemeClr val="tx2">
                  <a:lumMod val="75000"/>
                </a:schemeClr>
              </a:solidFill>
              <a:latin typeface="Times New Roman" pitchFamily="18" charset="0"/>
              <a:cs typeface="Times New Roman" pitchFamily="18" charset="0"/>
            </a:endParaRPr>
          </a:p>
        </p:txBody>
      </p:sp>
      <p:sp>
        <p:nvSpPr>
          <p:cNvPr id="4" name="Content Placeholder 3"/>
          <p:cNvSpPr>
            <a:spLocks noGrp="1"/>
          </p:cNvSpPr>
          <p:nvPr>
            <p:ph sz="half" idx="2"/>
          </p:nvPr>
        </p:nvSpPr>
        <p:spPr>
          <a:xfrm>
            <a:off x="914400" y="1798637"/>
            <a:ext cx="7772400" cy="4525963"/>
          </a:xfrm>
        </p:spPr>
        <p:txBody>
          <a:bodyPr>
            <a:normAutofit/>
          </a:bodyPr>
          <a:lstStyle/>
          <a:p>
            <a:r>
              <a:rPr lang="mn-MN" dirty="0" smtClean="0">
                <a:solidFill>
                  <a:schemeClr val="tx2">
                    <a:lumMod val="75000"/>
                  </a:schemeClr>
                </a:solidFill>
                <a:latin typeface="Times New Roman" pitchFamily="18" charset="0"/>
                <a:cs typeface="Times New Roman" pitchFamily="18" charset="0"/>
              </a:rPr>
              <a:t>Дараах хөрөнгөөс бүрдэнэ:</a:t>
            </a:r>
          </a:p>
          <a:p>
            <a:pPr lvl="1"/>
            <a:r>
              <a:rPr lang="mn-MN" dirty="0" smtClean="0">
                <a:solidFill>
                  <a:schemeClr val="tx2">
                    <a:lumMod val="75000"/>
                  </a:schemeClr>
                </a:solidFill>
                <a:latin typeface="Times New Roman" pitchFamily="18" charset="0"/>
                <a:cs typeface="Times New Roman" pitchFamily="18" charset="0"/>
              </a:rPr>
              <a:t>Хандив /мөнгөн, мөнгөн бус/</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pPr lvl="1"/>
            <a:r>
              <a:rPr lang="mn-MN" dirty="0" smtClean="0">
                <a:solidFill>
                  <a:schemeClr val="tx2">
                    <a:lumMod val="75000"/>
                  </a:schemeClr>
                </a:solidFill>
                <a:latin typeface="Times New Roman" pitchFamily="18" charset="0"/>
                <a:cs typeface="Times New Roman" pitchFamily="18" charset="0"/>
              </a:rPr>
              <a:t>Намын өөрийн хөрөнгө</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pPr lvl="1"/>
            <a:r>
              <a:rPr lang="mn-MN" dirty="0" smtClean="0">
                <a:solidFill>
                  <a:schemeClr val="tx2">
                    <a:lumMod val="75000"/>
                  </a:schemeClr>
                </a:solidFill>
                <a:latin typeface="Times New Roman" pitchFamily="18" charset="0"/>
                <a:cs typeface="Times New Roman" pitchFamily="18" charset="0"/>
              </a:rPr>
              <a:t>Нэр дэвшигчийн өөрийн хөрөнгө.</a:t>
            </a:r>
          </a:p>
          <a:p>
            <a:r>
              <a:rPr lang="mn-MN" dirty="0" smtClean="0">
                <a:solidFill>
                  <a:schemeClr val="tx2">
                    <a:lumMod val="75000"/>
                  </a:schemeClr>
                </a:solidFill>
                <a:latin typeface="Times New Roman" pitchFamily="18" charset="0"/>
                <a:cs typeface="Times New Roman" pitchFamily="18" charset="0"/>
              </a:rPr>
              <a:t>Зардлын дээд хэмжээг мэргэжлийн байгууллага тогтооно.</a:t>
            </a:r>
          </a:p>
          <a:p>
            <a:pPr lvl="1"/>
            <a:r>
              <a:rPr lang="mn-MN" dirty="0" smtClean="0">
                <a:solidFill>
                  <a:schemeClr val="tx2">
                    <a:lumMod val="75000"/>
                  </a:schemeClr>
                </a:solidFill>
                <a:latin typeface="Times New Roman" pitchFamily="18" charset="0"/>
                <a:cs typeface="Times New Roman" pitchFamily="18" charset="0"/>
              </a:rPr>
              <a:t>УИХ-ын сонгууль</a:t>
            </a:r>
          </a:p>
          <a:p>
            <a:pPr lvl="1"/>
            <a:r>
              <a:rPr lang="mn-MN" dirty="0" smtClean="0">
                <a:solidFill>
                  <a:schemeClr val="tx2">
                    <a:lumMod val="75000"/>
                  </a:schemeClr>
                </a:solidFill>
                <a:latin typeface="Times New Roman" pitchFamily="18" charset="0"/>
                <a:cs typeface="Times New Roman" pitchFamily="18" charset="0"/>
              </a:rPr>
              <a:t>Орон нутгийн сонгууль</a:t>
            </a:r>
          </a:p>
        </p:txBody>
      </p:sp>
      <p:pic>
        <p:nvPicPr>
          <p:cNvPr id="5" name="Picture 4"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5908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normAutofit/>
          </a:bodyPr>
          <a:lstStyle/>
          <a:p>
            <a:pPr algn="ctr"/>
            <a:r>
              <a:rPr lang="mn-MN" b="1" dirty="0" smtClean="0">
                <a:solidFill>
                  <a:schemeClr val="tx2">
                    <a:lumMod val="75000"/>
                  </a:schemeClr>
                </a:solidFill>
                <a:latin typeface="Times New Roman" pitchFamily="18" charset="0"/>
                <a:cs typeface="Times New Roman" pitchFamily="18" charset="0"/>
              </a:rPr>
              <a:t>Санал авах ажиллагаа </a:t>
            </a:r>
            <a:endParaRPr lang="en-US" b="1" dirty="0">
              <a:solidFill>
                <a:schemeClr val="tx2">
                  <a:lumMod val="75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057400"/>
            <a:ext cx="8229600" cy="3962400"/>
          </a:xfrm>
        </p:spPr>
        <p:txBody>
          <a:bodyPr>
            <a:normAutofit/>
          </a:bodyPr>
          <a:lstStyle/>
          <a:p>
            <a:r>
              <a:rPr lang="mn-MN" dirty="0" smtClean="0">
                <a:solidFill>
                  <a:schemeClr val="tx2">
                    <a:lumMod val="75000"/>
                  </a:schemeClr>
                </a:solidFill>
                <a:latin typeface="Times New Roman" pitchFamily="18" charset="0"/>
                <a:cs typeface="Times New Roman" pitchFamily="18" charset="0"/>
              </a:rPr>
              <a:t>Зөөврийн битүүмжилсэн хайрцаг – </a:t>
            </a:r>
            <a:r>
              <a:rPr lang="mn-MN" b="1" dirty="0" smtClean="0">
                <a:solidFill>
                  <a:srgbClr val="FF0000"/>
                </a:solidFill>
                <a:latin typeface="Times New Roman" pitchFamily="18" charset="0"/>
                <a:cs typeface="Times New Roman" pitchFamily="18" charset="0"/>
              </a:rPr>
              <a:t>6.28</a:t>
            </a:r>
          </a:p>
          <a:p>
            <a:pPr lvl="1"/>
            <a:r>
              <a:rPr lang="mn-MN" dirty="0" smtClean="0">
                <a:solidFill>
                  <a:schemeClr val="tx2">
                    <a:lumMod val="75000"/>
                  </a:schemeClr>
                </a:solidFill>
                <a:latin typeface="Times New Roman" pitchFamily="18" charset="0"/>
                <a:cs typeface="Times New Roman" pitchFamily="18" charset="0"/>
              </a:rPr>
              <a:t>Байнгын бус ажиллагаатай сонгуулийн байгууллагын ажилтнууд</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pPr lvl="1"/>
            <a:r>
              <a:rPr lang="mn-MN" dirty="0" smtClean="0">
                <a:solidFill>
                  <a:schemeClr val="tx2">
                    <a:lumMod val="75000"/>
                  </a:schemeClr>
                </a:solidFill>
                <a:latin typeface="Times New Roman" pitchFamily="18" charset="0"/>
                <a:cs typeface="Times New Roman" pitchFamily="18" charset="0"/>
              </a:rPr>
              <a:t> МТ-ийн даамал</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pPr lvl="1"/>
            <a:r>
              <a:rPr lang="mn-MN" dirty="0" smtClean="0">
                <a:solidFill>
                  <a:schemeClr val="tx2">
                    <a:lumMod val="75000"/>
                  </a:schemeClr>
                </a:solidFill>
                <a:latin typeface="Times New Roman" pitchFamily="18" charset="0"/>
                <a:cs typeface="Times New Roman" pitchFamily="18" charset="0"/>
              </a:rPr>
              <a:t>Санал авах байрны хамгаалалтад ажиллаж буй цагдаа</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pPr lvl="1"/>
            <a:r>
              <a:rPr lang="mn-MN" dirty="0" smtClean="0">
                <a:solidFill>
                  <a:schemeClr val="tx2">
                    <a:lumMod val="75000"/>
                  </a:schemeClr>
                </a:solidFill>
                <a:latin typeface="Times New Roman" pitchFamily="18" charset="0"/>
                <a:cs typeface="Times New Roman" pitchFamily="18" charset="0"/>
              </a:rPr>
              <a:t>Иргэний бүртгэлийн итгэмжлэгдсэн ажилтан.</a:t>
            </a:r>
          </a:p>
          <a:p>
            <a:pPr>
              <a:buNone/>
            </a:pPr>
            <a:endParaRPr lang="mn-MN" dirty="0" smtClean="0">
              <a:solidFill>
                <a:schemeClr val="tx2">
                  <a:lumMod val="75000"/>
                </a:schemeClr>
              </a:solidFill>
              <a:latin typeface="Times New Roman" pitchFamily="18" charset="0"/>
              <a:cs typeface="Times New Roman" pitchFamily="18" charset="0"/>
            </a:endParaRPr>
          </a:p>
          <a:p>
            <a:endParaRPr lang="en-US" dirty="0">
              <a:solidFill>
                <a:schemeClr val="tx2">
                  <a:lumMod val="75000"/>
                </a:schemeClr>
              </a:solidFill>
              <a:latin typeface="Times New Roman" pitchFamily="18" charset="0"/>
              <a:cs typeface="Times New Roman" pitchFamily="18" charset="0"/>
            </a:endParaRPr>
          </a:p>
        </p:txBody>
      </p:sp>
      <p:pic>
        <p:nvPicPr>
          <p:cNvPr id="4" name="Picture 3" descr="LOGO-GECM.png"/>
          <p:cNvPicPr>
            <a:picLocks noChangeAspect="1"/>
          </p:cNvPicPr>
          <p:nvPr/>
        </p:nvPicPr>
        <p:blipFill>
          <a:blip r:embed="rId3"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362200" y="12176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28600"/>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4400" b="1" i="0" u="none" strike="noStrike" kern="1200" cap="none" spc="0" normalizeH="0" baseline="0" noProof="0" dirty="0" smtClean="0">
                <a:ln>
                  <a:noFill/>
                </a:ln>
                <a:solidFill>
                  <a:schemeClr val="tx2">
                    <a:lumMod val="75000"/>
                  </a:schemeClr>
                </a:solidFill>
                <a:effectLst/>
                <a:uLnTx/>
                <a:uFillTx/>
                <a:latin typeface="Times New Roman" pitchFamily="18" charset="0"/>
                <a:ea typeface="+mj-ea"/>
                <a:cs typeface="Times New Roman" pitchFamily="18" charset="0"/>
              </a:rPr>
              <a:t>Техникийн тооллого</a:t>
            </a:r>
            <a:endParaRPr kumimoji="0" lang="en-US" sz="4400" b="1" i="0" u="none" strike="noStrike" kern="1200" cap="none" spc="0" normalizeH="0" baseline="0" noProof="0" dirty="0">
              <a:ln>
                <a:noFill/>
              </a:ln>
              <a:solidFill>
                <a:schemeClr val="tx2">
                  <a:lumMod val="75000"/>
                </a:schemeClr>
              </a:solidFill>
              <a:effectLst/>
              <a:uLnTx/>
              <a:uFillTx/>
              <a:latin typeface="Times New Roman" pitchFamily="18" charset="0"/>
              <a:ea typeface="+mj-ea"/>
              <a:cs typeface="Times New Roman" pitchFamily="18" charset="0"/>
            </a:endParaRPr>
          </a:p>
        </p:txBody>
      </p:sp>
      <p:pic>
        <p:nvPicPr>
          <p:cNvPr id="5" name="Picture 4" descr="LOGO-GECM.png"/>
          <p:cNvPicPr>
            <a:picLocks noChangeAspect="1"/>
          </p:cNvPicPr>
          <p:nvPr/>
        </p:nvPicPr>
        <p:blipFill>
          <a:blip r:embed="rId3"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362200" y="1217612"/>
            <a:ext cx="4572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7" name="Content Placeholder 2"/>
          <p:cNvSpPr txBox="1">
            <a:spLocks/>
          </p:cNvSpPr>
          <p:nvPr/>
        </p:nvSpPr>
        <p:spPr>
          <a:xfrm>
            <a:off x="685800" y="1676400"/>
            <a:ext cx="8229600" cy="3962400"/>
          </a:xfrm>
          <a:prstGeom prst="rect">
            <a:avLst/>
          </a:prstGeom>
        </p:spPr>
        <p:txBody>
          <a:bodyPr vert="horz" lIns="91440" tIns="45720" rIns="91440" bIns="45720" rtlCol="0">
            <a:normAutofit/>
          </a:bodyPr>
          <a:lstStyle/>
          <a:p>
            <a:pPr lvl="0">
              <a:spcBef>
                <a:spcPct val="20000"/>
              </a:spcBef>
              <a:buFont typeface="Arial" pitchFamily="34" charset="0"/>
              <a:buChar char="•"/>
            </a:pPr>
            <a:r>
              <a:rPr kumimoji="0" lang="mn-MN" sz="3200" b="0" i="0" u="none" strike="noStrike" kern="1200" cap="none" spc="0" normalizeH="0" baseline="0" noProof="0" dirty="0" smtClean="0">
                <a:ln>
                  <a:noFill/>
                </a:ln>
                <a:solidFill>
                  <a:schemeClr val="tx2">
                    <a:lumMod val="75000"/>
                  </a:schemeClr>
                </a:solidFill>
                <a:effectLst/>
                <a:uLnTx/>
                <a:uFillTx/>
                <a:latin typeface="Times New Roman" pitchFamily="18" charset="0"/>
                <a:ea typeface="+mn-ea"/>
                <a:cs typeface="Times New Roman" pitchFamily="18" charset="0"/>
              </a:rPr>
              <a:t> </a:t>
            </a:r>
            <a:r>
              <a:rPr lang="mn-MN" sz="3200" dirty="0" smtClean="0">
                <a:solidFill>
                  <a:schemeClr val="tx2">
                    <a:lumMod val="75000"/>
                  </a:schemeClr>
                </a:solidFill>
                <a:latin typeface="Times New Roman" pitchFamily="18" charset="0"/>
                <a:cs typeface="Times New Roman" pitchFamily="18" charset="0"/>
              </a:rPr>
              <a:t>Сум, дүүргийн сонгуулийн хороо с</a:t>
            </a:r>
            <a:r>
              <a:rPr kumimoji="0" lang="mn-MN" sz="3200" b="0" i="0" u="none" strike="noStrike" kern="1200" cap="none" spc="0" normalizeH="0" baseline="0" noProof="0" dirty="0" smtClean="0">
                <a:ln>
                  <a:noFill/>
                </a:ln>
                <a:solidFill>
                  <a:schemeClr val="tx2">
                    <a:lumMod val="75000"/>
                  </a:schemeClr>
                </a:solidFill>
                <a:effectLst/>
                <a:uLnTx/>
                <a:uFillTx/>
                <a:latin typeface="Times New Roman" pitchFamily="18" charset="0"/>
                <a:ea typeface="+mn-ea"/>
                <a:cs typeface="Times New Roman" pitchFamily="18" charset="0"/>
              </a:rPr>
              <a:t>анал </a:t>
            </a:r>
            <a:r>
              <a:rPr lang="mn-MN" sz="3200" dirty="0" smtClean="0">
                <a:solidFill>
                  <a:schemeClr val="tx2">
                    <a:lumMod val="75000"/>
                  </a:schemeClr>
                </a:solidFill>
                <a:latin typeface="Times New Roman" pitchFamily="18" charset="0"/>
                <a:cs typeface="Times New Roman" pitchFamily="18" charset="0"/>
              </a:rPr>
              <a:t>хураалт дуусмагц сонгоно. </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lang="mn-MN" sz="3200" dirty="0" smtClean="0">
                <a:solidFill>
                  <a:schemeClr val="tx2">
                    <a:lumMod val="75000"/>
                  </a:schemeClr>
                </a:solidFill>
                <a:latin typeface="Times New Roman" pitchFamily="18" charset="0"/>
                <a:cs typeface="Times New Roman" pitchFamily="18" charset="0"/>
              </a:rPr>
              <a:t> Харъяа хэсгийн 50% хүртэл сонгоно</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lang="mn-MN" sz="3200" dirty="0" smtClean="0">
                <a:solidFill>
                  <a:schemeClr val="tx2">
                    <a:lumMod val="75000"/>
                  </a:schemeClr>
                </a:solidFill>
                <a:latin typeface="Times New Roman" pitchFamily="18" charset="0"/>
                <a:cs typeface="Times New Roman" pitchFamily="18" charset="0"/>
              </a:rPr>
              <a:t> 24 цагийн дотор </a:t>
            </a:r>
          </a:p>
          <a:p>
            <a:pPr marL="0" marR="0" lvl="0" indent="0" defTabSz="914400" rtl="0" eaLnBrk="1" fontAlgn="auto" latinLnBrk="0" hangingPunct="1">
              <a:lnSpc>
                <a:spcPct val="100000"/>
              </a:lnSpc>
              <a:spcBef>
                <a:spcPct val="20000"/>
              </a:spcBef>
              <a:spcAft>
                <a:spcPts val="0"/>
              </a:spcAft>
              <a:buClrTx/>
              <a:buSzTx/>
              <a:buFont typeface="Arial" pitchFamily="34" charset="0"/>
              <a:buChar char="•"/>
              <a:tabLst/>
              <a:defRPr/>
            </a:pPr>
            <a:r>
              <a:rPr lang="mn-MN" sz="3200" dirty="0" smtClean="0">
                <a:solidFill>
                  <a:schemeClr val="tx2">
                    <a:lumMod val="75000"/>
                  </a:schemeClr>
                </a:solidFill>
                <a:latin typeface="Times New Roman" pitchFamily="18" charset="0"/>
                <a:cs typeface="Times New Roman" pitchFamily="18" charset="0"/>
              </a:rPr>
              <a:t> Ажиглагч, хэвлэл мэдээллийн ажилтан байлцана.  </a:t>
            </a:r>
            <a:endParaRPr kumimoji="0" lang="en-US" sz="3200" b="0" i="0" u="none" strike="noStrike" kern="1200" cap="none" spc="0" normalizeH="0" baseline="0" noProof="0" dirty="0">
              <a:ln>
                <a:noFill/>
              </a:ln>
              <a:solidFill>
                <a:schemeClr val="tx2">
                  <a:lumMod val="75000"/>
                </a:schemeClr>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GECM.png"/>
          <p:cNvPicPr>
            <a:picLocks noChangeAspect="1"/>
          </p:cNvPicPr>
          <p:nvPr/>
        </p:nvPicPr>
        <p:blipFill>
          <a:blip r:embed="rId2" cstate="print"/>
          <a:stretch>
            <a:fillRect/>
          </a:stretch>
        </p:blipFill>
        <p:spPr>
          <a:xfrm>
            <a:off x="3048000" y="1752600"/>
            <a:ext cx="2907590" cy="1815436"/>
          </a:xfrm>
          <a:prstGeom prst="rect">
            <a:avLst/>
          </a:prstGeom>
        </p:spPr>
      </p:pic>
      <p:sp>
        <p:nvSpPr>
          <p:cNvPr id="5" name="Rectangle 4"/>
          <p:cNvSpPr/>
          <p:nvPr/>
        </p:nvSpPr>
        <p:spPr>
          <a:xfrm>
            <a:off x="2819400" y="3911025"/>
            <a:ext cx="3505200" cy="584775"/>
          </a:xfrm>
          <a:prstGeom prst="rect">
            <a:avLst/>
          </a:prstGeom>
        </p:spPr>
        <p:txBody>
          <a:bodyPr wrap="square">
            <a:spAutoFit/>
          </a:bodyPr>
          <a:lstStyle/>
          <a:p>
            <a:pPr algn="ctr"/>
            <a:r>
              <a:rPr lang="en-US" sz="3200" b="1" dirty="0" smtClean="0">
                <a:solidFill>
                  <a:schemeClr val="tx2">
                    <a:lumMod val="75000"/>
                  </a:schemeClr>
                </a:solidFill>
                <a:latin typeface="Times New Roman" pitchFamily="18" charset="0"/>
                <a:cs typeface="Times New Roman" pitchFamily="18" charset="0"/>
              </a:rPr>
              <a:t>www</a:t>
            </a:r>
            <a:r>
              <a:rPr lang="mn-MN" sz="3200" b="1" dirty="0" smtClean="0">
                <a:solidFill>
                  <a:schemeClr val="tx2">
                    <a:lumMod val="75000"/>
                  </a:schemeClr>
                </a:solidFill>
                <a:latin typeface="Times New Roman" pitchFamily="18" charset="0"/>
                <a:cs typeface="Times New Roman" pitchFamily="18" charset="0"/>
              </a:rPr>
              <a:t>.</a:t>
            </a:r>
            <a:r>
              <a:rPr lang="en-US" sz="3200" b="1" dirty="0" smtClean="0">
                <a:solidFill>
                  <a:schemeClr val="tx2">
                    <a:lumMod val="75000"/>
                  </a:schemeClr>
                </a:solidFill>
                <a:latin typeface="Times New Roman" pitchFamily="18" charset="0"/>
                <a:cs typeface="Times New Roman" pitchFamily="18" charset="0"/>
              </a:rPr>
              <a:t>gec.gov.mn</a:t>
            </a:r>
            <a:endParaRPr lang="en-US" sz="32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5" name="Straight Connector 4"/>
          <p:cNvCxnSpPr/>
          <p:nvPr/>
        </p:nvCxnSpPr>
        <p:spPr>
          <a:xfrm>
            <a:off x="2209800" y="1371600"/>
            <a:ext cx="45720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6" name="Content Placeholder 2"/>
          <p:cNvSpPr>
            <a:spLocks noGrp="1"/>
          </p:cNvSpPr>
          <p:nvPr>
            <p:ph idx="1"/>
          </p:nvPr>
        </p:nvSpPr>
        <p:spPr/>
        <p:txBody>
          <a:bodyPr>
            <a:normAutofit fontScale="85000" lnSpcReduction="10000"/>
          </a:bodyPr>
          <a:lstStyle/>
          <a:p>
            <a:r>
              <a:rPr lang="mn-MN" sz="3600" b="1" dirty="0" smtClean="0">
                <a:solidFill>
                  <a:schemeClr val="tx2">
                    <a:lumMod val="75000"/>
                  </a:schemeClr>
                </a:solidFill>
                <a:latin typeface="Times New Roman" pitchFamily="18" charset="0"/>
                <a:cs typeface="Times New Roman" pitchFamily="18" charset="0"/>
              </a:rPr>
              <a:t>2006.01.12 – Сонгуулийн төв байгууллагын тухай хууль</a:t>
            </a:r>
          </a:p>
          <a:p>
            <a:r>
              <a:rPr lang="mn-MN" sz="3600" b="1" dirty="0" smtClean="0">
                <a:solidFill>
                  <a:schemeClr val="tx2">
                    <a:lumMod val="75000"/>
                  </a:schemeClr>
                </a:solidFill>
                <a:latin typeface="Times New Roman" pitchFamily="18" charset="0"/>
                <a:cs typeface="Times New Roman" pitchFamily="18" charset="0"/>
              </a:rPr>
              <a:t>2011.11.10 – Сонгуулийн автоматжуулсан системийн тухай хууль</a:t>
            </a:r>
          </a:p>
          <a:p>
            <a:pPr lvl="2">
              <a:buFont typeface="Times New Roman" pitchFamily="18" charset="0"/>
              <a:buChar char="×"/>
            </a:pPr>
            <a:r>
              <a:rPr lang="mn-MN" dirty="0" smtClean="0">
                <a:solidFill>
                  <a:srgbClr val="FF0000"/>
                </a:solidFill>
                <a:latin typeface="Times New Roman" pitchFamily="18" charset="0"/>
                <a:cs typeface="Times New Roman" pitchFamily="18" charset="0"/>
              </a:rPr>
              <a:t>2011.12.15 – Монгол Улсын Их Хурлын сонгуулийн тухай хууль</a:t>
            </a:r>
          </a:p>
          <a:p>
            <a:pPr lvl="2">
              <a:buFont typeface="Times New Roman" pitchFamily="18" charset="0"/>
              <a:buChar char="×"/>
            </a:pPr>
            <a:r>
              <a:rPr lang="mn-MN" dirty="0" smtClean="0">
                <a:solidFill>
                  <a:srgbClr val="FF0000"/>
                </a:solidFill>
                <a:latin typeface="Times New Roman" pitchFamily="18" charset="0"/>
                <a:cs typeface="Times New Roman" pitchFamily="18" charset="0"/>
              </a:rPr>
              <a:t>2012.04.27 – Нийслэлийн ИТХ-ын сонгуулийн тухай хууль</a:t>
            </a:r>
          </a:p>
          <a:p>
            <a:pPr lvl="2">
              <a:buFont typeface="Times New Roman" pitchFamily="18" charset="0"/>
              <a:buChar char="×"/>
            </a:pPr>
            <a:r>
              <a:rPr lang="mn-MN" dirty="0" smtClean="0">
                <a:solidFill>
                  <a:srgbClr val="FF0000"/>
                </a:solidFill>
                <a:latin typeface="Times New Roman" pitchFamily="18" charset="0"/>
                <a:cs typeface="Times New Roman" pitchFamily="18" charset="0"/>
              </a:rPr>
              <a:t>2012.09.14 – Аймаг, сум, дүүргийн ИТХ-ын сонгуулийн тухай хууль</a:t>
            </a:r>
          </a:p>
          <a:p>
            <a:pPr lvl="2">
              <a:buFont typeface="Times New Roman" pitchFamily="18" charset="0"/>
              <a:buChar char="×"/>
            </a:pPr>
            <a:r>
              <a:rPr lang="mn-MN" dirty="0" smtClean="0">
                <a:solidFill>
                  <a:srgbClr val="FF0000"/>
                </a:solidFill>
                <a:latin typeface="Times New Roman" pitchFamily="18" charset="0"/>
                <a:cs typeface="Times New Roman" pitchFamily="18" charset="0"/>
              </a:rPr>
              <a:t>2012.12.21 – Монгол Улсын Ерөнхийлөгчийн сонгуулийн тухай хууль</a:t>
            </a:r>
          </a:p>
          <a:p>
            <a:r>
              <a:rPr lang="mn-MN" b="1" dirty="0" smtClean="0">
                <a:solidFill>
                  <a:schemeClr val="tx2">
                    <a:lumMod val="75000"/>
                  </a:schemeClr>
                </a:solidFill>
                <a:latin typeface="Times New Roman" pitchFamily="18" charset="0"/>
                <a:cs typeface="Times New Roman" pitchFamily="18" charset="0"/>
              </a:rPr>
              <a:t>2015.12.25 - СОНГУУЛИЙН ТУХАЙ ХУУЛЬ</a:t>
            </a:r>
            <a:endParaRPr lang="mn-MN" dirty="0" smtClean="0">
              <a:solidFill>
                <a:schemeClr val="tx2">
                  <a:lumMod val="75000"/>
                </a:schemeClr>
              </a:solidFill>
              <a:latin typeface="Times New Roman" pitchFamily="18" charset="0"/>
              <a:cs typeface="Times New Roman" pitchFamily="18" charset="0"/>
            </a:endParaRPr>
          </a:p>
          <a:p>
            <a:endParaRPr lang="en-US" dirty="0">
              <a:solidFill>
                <a:schemeClr val="tx2">
                  <a:lumMod val="75000"/>
                </a:schemeClr>
              </a:solidFill>
            </a:endParaRPr>
          </a:p>
        </p:txBody>
      </p:sp>
      <p:sp>
        <p:nvSpPr>
          <p:cNvPr id="7" name="Title 1"/>
          <p:cNvSpPr>
            <a:spLocks noGrp="1"/>
          </p:cNvSpPr>
          <p:nvPr>
            <p:ph type="title"/>
          </p:nvPr>
        </p:nvSpPr>
        <p:spPr>
          <a:xfrm>
            <a:off x="457200" y="152400"/>
            <a:ext cx="8229600" cy="1143000"/>
          </a:xfrm>
        </p:spPr>
        <p:txBody>
          <a:bodyPr>
            <a:normAutofit/>
          </a:bodyPr>
          <a:lstStyle/>
          <a:p>
            <a:r>
              <a:rPr lang="mn-MN" sz="3600" b="1" dirty="0" smtClean="0">
                <a:solidFill>
                  <a:srgbClr val="002060"/>
                </a:solidFill>
                <a:latin typeface="Times New Roman" pitchFamily="18" charset="0"/>
                <a:cs typeface="Times New Roman" pitchFamily="18" charset="0"/>
              </a:rPr>
              <a:t>Сонгуулийн хууль тогтоомж</a:t>
            </a:r>
            <a:endParaRPr lang="en-US" sz="3600" b="1" dirty="0">
              <a:solidFill>
                <a:srgbClr val="002060"/>
              </a:solidFill>
              <a:latin typeface="Times New Roman" pitchFamily="18" charset="0"/>
              <a:cs typeface="Times New Roman"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524001"/>
            <a:ext cx="7391400" cy="4190999"/>
          </a:xfrm>
        </p:spPr>
        <p:txBody>
          <a:bodyPr>
            <a:normAutofit/>
          </a:bodyPr>
          <a:lstStyle/>
          <a:p>
            <a:r>
              <a:rPr lang="mn-MN" dirty="0" smtClean="0">
                <a:solidFill>
                  <a:srgbClr val="002060"/>
                </a:solidFill>
                <a:latin typeface="Times New Roman" pitchFamily="18" charset="0"/>
                <a:cs typeface="Times New Roman" pitchFamily="18" charset="0"/>
              </a:rPr>
              <a:t>2 хэсэг</a:t>
            </a:r>
          </a:p>
          <a:p>
            <a:pPr lvl="2"/>
            <a:r>
              <a:rPr lang="mn-MN" dirty="0" smtClean="0">
                <a:solidFill>
                  <a:srgbClr val="002060"/>
                </a:solidFill>
                <a:latin typeface="Times New Roman" pitchFamily="18" charset="0"/>
                <a:cs typeface="Times New Roman" pitchFamily="18" charset="0"/>
              </a:rPr>
              <a:t> </a:t>
            </a:r>
            <a:r>
              <a:rPr lang="mn-MN" b="1" dirty="0" smtClean="0">
                <a:solidFill>
                  <a:srgbClr val="002060"/>
                </a:solidFill>
                <a:latin typeface="Times New Roman" pitchFamily="18" charset="0"/>
                <a:cs typeface="Times New Roman" pitchFamily="18" charset="0"/>
              </a:rPr>
              <a:t>1-р хэсэг</a:t>
            </a:r>
            <a:r>
              <a:rPr lang="mn-MN" dirty="0" smtClean="0">
                <a:solidFill>
                  <a:srgbClr val="002060"/>
                </a:solidFill>
                <a:latin typeface="Times New Roman" pitchFamily="18" charset="0"/>
                <a:cs typeface="Times New Roman" pitchFamily="18" charset="0"/>
              </a:rPr>
              <a:t>: Сонгуулийн үйл ажиллагааны ерөнхий зохицуулалт</a:t>
            </a:r>
          </a:p>
          <a:p>
            <a:pPr lvl="2"/>
            <a:r>
              <a:rPr lang="mn-MN" b="1" dirty="0" smtClean="0">
                <a:solidFill>
                  <a:srgbClr val="002060"/>
                </a:solidFill>
                <a:latin typeface="Times New Roman" pitchFamily="18" charset="0"/>
                <a:cs typeface="Times New Roman" pitchFamily="18" charset="0"/>
              </a:rPr>
              <a:t>2-р хэсэг</a:t>
            </a:r>
            <a:r>
              <a:rPr lang="mn-MN" dirty="0" smtClean="0">
                <a:solidFill>
                  <a:srgbClr val="002060"/>
                </a:solidFill>
                <a:latin typeface="Times New Roman" pitchFamily="18" charset="0"/>
                <a:cs typeface="Times New Roman" pitchFamily="18" charset="0"/>
              </a:rPr>
              <a:t>: УИХ, Ерөнхийлөгч, Орон нутгийн сонгууль </a:t>
            </a:r>
            <a:r>
              <a:rPr lang="mn-MN" dirty="0" smtClean="0">
                <a:solidFill>
                  <a:schemeClr val="tx2">
                    <a:lumMod val="75000"/>
                  </a:schemeClr>
                </a:solidFill>
                <a:latin typeface="Times New Roman" pitchFamily="18" charset="0"/>
                <a:cs typeface="Times New Roman" pitchFamily="18" charset="0"/>
              </a:rPr>
              <a:t>/ нэр дэвшүүлэх, нэр дэвшигчийг бүртгэх, дүн гаргах зэрэг сонгууль тус бүрийн онцлог зохицуулалтууд/</a:t>
            </a:r>
          </a:p>
          <a:p>
            <a:r>
              <a:rPr lang="mn-MN" dirty="0" smtClean="0">
                <a:solidFill>
                  <a:srgbClr val="002060"/>
                </a:solidFill>
                <a:latin typeface="Times New Roman" pitchFamily="18" charset="0"/>
                <a:cs typeface="Times New Roman" pitchFamily="18" charset="0"/>
              </a:rPr>
              <a:t>19 бүлэг</a:t>
            </a:r>
          </a:p>
          <a:p>
            <a:r>
              <a:rPr lang="mn-MN" dirty="0" smtClean="0">
                <a:solidFill>
                  <a:srgbClr val="002060"/>
                </a:solidFill>
                <a:latin typeface="Times New Roman" pitchFamily="18" charset="0"/>
                <a:cs typeface="Times New Roman" pitchFamily="18" charset="0"/>
              </a:rPr>
              <a:t>166 зүйл</a:t>
            </a:r>
          </a:p>
          <a:p>
            <a:endParaRPr lang="en-US" dirty="0">
              <a:solidFill>
                <a:srgbClr val="002060"/>
              </a:solidFill>
              <a:latin typeface="Times New Roman" pitchFamily="18" charset="0"/>
              <a:cs typeface="Times New Roman" pitchFamily="18" charset="0"/>
            </a:endParaRPr>
          </a:p>
        </p:txBody>
      </p:sp>
      <p:sp>
        <p:nvSpPr>
          <p:cNvPr id="5" name="Title 1"/>
          <p:cNvSpPr>
            <a:spLocks noGrp="1"/>
          </p:cNvSpPr>
          <p:nvPr>
            <p:ph type="title"/>
          </p:nvPr>
        </p:nvSpPr>
        <p:spPr>
          <a:xfrm>
            <a:off x="457200" y="76200"/>
            <a:ext cx="8229600" cy="1143000"/>
          </a:xfrm>
        </p:spPr>
        <p:txBody>
          <a:bodyPr>
            <a:normAutofit/>
          </a:bodyPr>
          <a:lstStyle/>
          <a:p>
            <a:r>
              <a:rPr lang="mn-MN" sz="3600" b="1" dirty="0" smtClean="0">
                <a:solidFill>
                  <a:srgbClr val="002060"/>
                </a:solidFill>
                <a:latin typeface="Times New Roman" pitchFamily="18" charset="0"/>
                <a:cs typeface="Times New Roman" pitchFamily="18" charset="0"/>
              </a:rPr>
              <a:t>Хуулийн бүтэц:</a:t>
            </a:r>
            <a:endParaRPr lang="en-US" sz="3600" b="1" dirty="0">
              <a:solidFill>
                <a:srgbClr val="002060"/>
              </a:solidFill>
              <a:latin typeface="Times New Roman" pitchFamily="18" charset="0"/>
              <a:cs typeface="Times New Roman" pitchFamily="18" charset="0"/>
            </a:endParaRPr>
          </a:p>
        </p:txBody>
      </p:sp>
      <p:pic>
        <p:nvPicPr>
          <p:cNvPr id="4" name="Picture 3"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7" name="Straight Connector 6"/>
          <p:cNvCxnSpPr/>
          <p:nvPr/>
        </p:nvCxnSpPr>
        <p:spPr>
          <a:xfrm>
            <a:off x="2209800" y="11430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990600" y="0"/>
            <a:ext cx="8229600" cy="1143000"/>
          </a:xfrm>
        </p:spPr>
        <p:txBody>
          <a:bodyPr/>
          <a:lstStyle/>
          <a:p>
            <a:pPr algn="ctr"/>
            <a:r>
              <a:rPr lang="mn-MN" b="1" dirty="0" smtClean="0">
                <a:solidFill>
                  <a:schemeClr val="tx2">
                    <a:lumMod val="75000"/>
                  </a:schemeClr>
                </a:solidFill>
                <a:latin typeface="Times New Roman" pitchFamily="18" charset="0"/>
                <a:cs typeface="Times New Roman" pitchFamily="18" charset="0"/>
              </a:rPr>
              <a:t>Гол гол өөрчлөлтүүд:</a:t>
            </a:r>
            <a:endParaRPr lang="en-US" b="1" dirty="0">
              <a:solidFill>
                <a:schemeClr val="tx2">
                  <a:lumMod val="75000"/>
                </a:schemeClr>
              </a:solidFill>
              <a:latin typeface="Times New Roman" pitchFamily="18" charset="0"/>
              <a:cs typeface="Times New Roman" pitchFamily="18" charset="0"/>
            </a:endParaRPr>
          </a:p>
        </p:txBody>
      </p:sp>
      <p:sp>
        <p:nvSpPr>
          <p:cNvPr id="6" name="Content Placeholder 2"/>
          <p:cNvSpPr>
            <a:spLocks noGrp="1"/>
          </p:cNvSpPr>
          <p:nvPr>
            <p:ph idx="1"/>
          </p:nvPr>
        </p:nvSpPr>
        <p:spPr>
          <a:xfrm>
            <a:off x="762000" y="1447800"/>
            <a:ext cx="8382000" cy="5029200"/>
          </a:xfrm>
        </p:spPr>
        <p:txBody>
          <a:bodyPr>
            <a:normAutofit fontScale="92500" lnSpcReduction="10000"/>
          </a:bodyPr>
          <a:lstStyle/>
          <a:p>
            <a:r>
              <a:rPr lang="mn-MN" dirty="0" smtClean="0">
                <a:solidFill>
                  <a:schemeClr val="tx2">
                    <a:lumMod val="75000"/>
                  </a:schemeClr>
                </a:solidFill>
                <a:latin typeface="Times New Roman" pitchFamily="18" charset="0"/>
                <a:cs typeface="Times New Roman" pitchFamily="18" charset="0"/>
              </a:rPr>
              <a:t>Сонгууль явагдах хугацаа – ээлжит болон нөхөн.</a:t>
            </a:r>
          </a:p>
          <a:p>
            <a:r>
              <a:rPr lang="mn-MN" dirty="0" smtClean="0">
                <a:solidFill>
                  <a:schemeClr val="tx2">
                    <a:lumMod val="75000"/>
                  </a:schemeClr>
                </a:solidFill>
                <a:latin typeface="Times New Roman" pitchFamily="18" charset="0"/>
                <a:cs typeface="Times New Roman" pitchFamily="18" charset="0"/>
              </a:rPr>
              <a:t>Сонгуулийн тогтолцоо</a:t>
            </a:r>
          </a:p>
          <a:p>
            <a:pPr lvl="1"/>
            <a:r>
              <a:rPr lang="mn-MN" dirty="0" smtClean="0">
                <a:solidFill>
                  <a:schemeClr val="tx2">
                    <a:lumMod val="75000"/>
                  </a:schemeClr>
                </a:solidFill>
                <a:latin typeface="Times New Roman" pitchFamily="18" charset="0"/>
                <a:cs typeface="Times New Roman" pitchFamily="18" charset="0"/>
              </a:rPr>
              <a:t>УИХ – хувь тэнцүүлэх болон мажоритар</a:t>
            </a:r>
          </a:p>
          <a:p>
            <a:pPr lvl="1"/>
            <a:r>
              <a:rPr lang="mn-MN" dirty="0" smtClean="0">
                <a:solidFill>
                  <a:schemeClr val="tx2">
                    <a:lumMod val="75000"/>
                  </a:schemeClr>
                </a:solidFill>
                <a:latin typeface="Times New Roman" pitchFamily="18" charset="0"/>
                <a:cs typeface="Times New Roman" pitchFamily="18" charset="0"/>
              </a:rPr>
              <a:t>ОНС - мажоритар</a:t>
            </a:r>
          </a:p>
          <a:p>
            <a:r>
              <a:rPr lang="mn-MN" dirty="0" smtClean="0">
                <a:solidFill>
                  <a:schemeClr val="tx2">
                    <a:lumMod val="75000"/>
                  </a:schemeClr>
                </a:solidFill>
                <a:latin typeface="Times New Roman" pitchFamily="18" charset="0"/>
                <a:cs typeface="Times New Roman" pitchFamily="18" charset="0"/>
              </a:rPr>
              <a:t>Гүйцэтгэх ажлын чиг үүргийн хуваарилалт</a:t>
            </a:r>
          </a:p>
          <a:p>
            <a:pPr lvl="1"/>
            <a:r>
              <a:rPr lang="mn-MN" dirty="0" smtClean="0">
                <a:solidFill>
                  <a:schemeClr val="tx2">
                    <a:lumMod val="75000"/>
                  </a:schemeClr>
                </a:solidFill>
                <a:latin typeface="Times New Roman" pitchFamily="18" charset="0"/>
                <a:cs typeface="Times New Roman" pitchFamily="18" charset="0"/>
              </a:rPr>
              <a:t>СНЖ, хамгаалалт, зардлын хэмжээ, хяналт г.м.</a:t>
            </a:r>
          </a:p>
          <a:p>
            <a:r>
              <a:rPr lang="mn-MN" dirty="0" smtClean="0">
                <a:solidFill>
                  <a:schemeClr val="tx2">
                    <a:lumMod val="75000"/>
                  </a:schemeClr>
                </a:solidFill>
                <a:latin typeface="Times New Roman" pitchFamily="18" charset="0"/>
                <a:cs typeface="Times New Roman" pitchFamily="18" charset="0"/>
              </a:rPr>
              <a:t>Байнгын бус ажиллагаатай сонгуулийн байгууллага</a:t>
            </a:r>
            <a:r>
              <a:rPr lang="en-US" dirty="0" smtClean="0">
                <a:solidFill>
                  <a:schemeClr val="tx2">
                    <a:lumMod val="75000"/>
                  </a:schemeClr>
                </a:solidFill>
                <a:latin typeface="Times New Roman" pitchFamily="18" charset="0"/>
                <a:cs typeface="Times New Roman" pitchFamily="18" charset="0"/>
              </a:rPr>
              <a:t> </a:t>
            </a:r>
            <a:r>
              <a:rPr lang="mn-MN" dirty="0" smtClean="0">
                <a:solidFill>
                  <a:schemeClr val="tx2">
                    <a:lumMod val="75000"/>
                  </a:schemeClr>
                </a:solidFill>
                <a:latin typeface="Times New Roman" pitchFamily="18" charset="0"/>
                <a:cs typeface="Times New Roman" pitchFamily="18" charset="0"/>
              </a:rPr>
              <a:t> </a:t>
            </a:r>
            <a:r>
              <a:rPr lang="en-US" dirty="0" smtClean="0">
                <a:solidFill>
                  <a:schemeClr val="tx2">
                    <a:lumMod val="75000"/>
                  </a:schemeClr>
                </a:solidFill>
                <a:latin typeface="Times New Roman" pitchFamily="18" charset="0"/>
                <a:cs typeface="Times New Roman" pitchFamily="18" charset="0"/>
              </a:rPr>
              <a:t>(</a:t>
            </a:r>
            <a:r>
              <a:rPr lang="mn-MN" dirty="0" smtClean="0">
                <a:solidFill>
                  <a:schemeClr val="tx2">
                    <a:lumMod val="75000"/>
                  </a:schemeClr>
                </a:solidFill>
                <a:latin typeface="Times New Roman" pitchFamily="18" charset="0"/>
                <a:cs typeface="Times New Roman" pitchFamily="18" charset="0"/>
              </a:rPr>
              <a:t>зөвхөн сонгуулийн үе</a:t>
            </a:r>
            <a:r>
              <a:rPr lang="en-US" dirty="0" smtClean="0">
                <a:solidFill>
                  <a:schemeClr val="tx2">
                    <a:lumMod val="75000"/>
                  </a:schemeClr>
                </a:solidFill>
                <a:latin typeface="Times New Roman" pitchFamily="18" charset="0"/>
                <a:cs typeface="Times New Roman" pitchFamily="18" charset="0"/>
              </a:rPr>
              <a:t>)</a:t>
            </a:r>
            <a:endParaRPr lang="mn-MN" dirty="0" smtClean="0">
              <a:solidFill>
                <a:schemeClr val="tx2">
                  <a:lumMod val="75000"/>
                </a:schemeClr>
              </a:solidFill>
              <a:latin typeface="Times New Roman" pitchFamily="18" charset="0"/>
              <a:cs typeface="Times New Roman" pitchFamily="18" charset="0"/>
            </a:endParaRPr>
          </a:p>
          <a:p>
            <a:r>
              <a:rPr lang="mn-MN" dirty="0" smtClean="0">
                <a:solidFill>
                  <a:schemeClr val="tx2">
                    <a:lumMod val="75000"/>
                  </a:schemeClr>
                </a:solidFill>
                <a:latin typeface="Times New Roman" pitchFamily="18" charset="0"/>
                <a:cs typeface="Times New Roman" pitchFamily="18" charset="0"/>
              </a:rPr>
              <a:t>Сонгуулийн </a:t>
            </a:r>
            <a:r>
              <a:rPr lang="mn-MN" dirty="0" smtClean="0">
                <a:solidFill>
                  <a:schemeClr val="tx2">
                    <a:lumMod val="75000"/>
                  </a:schemeClr>
                </a:solidFill>
                <a:latin typeface="Times New Roman" pitchFamily="18" charset="0"/>
                <a:cs typeface="Times New Roman" pitchFamily="18" charset="0"/>
              </a:rPr>
              <a:t>ажилтны мэдээллийн </a:t>
            </a:r>
            <a:r>
              <a:rPr lang="mn-MN" dirty="0" smtClean="0">
                <a:solidFill>
                  <a:schemeClr val="tx2">
                    <a:lumMod val="75000"/>
                  </a:schemeClr>
                </a:solidFill>
                <a:latin typeface="Times New Roman" pitchFamily="18" charset="0"/>
                <a:cs typeface="Times New Roman" pitchFamily="18" charset="0"/>
              </a:rPr>
              <a:t>сан</a:t>
            </a:r>
          </a:p>
          <a:p>
            <a:endParaRPr lang="mn-MN" dirty="0" smtClean="0">
              <a:solidFill>
                <a:schemeClr val="tx2">
                  <a:lumMod val="75000"/>
                </a:schemeClr>
              </a:solidFill>
              <a:latin typeface="Times New Roman" pitchFamily="18" charset="0"/>
              <a:cs typeface="Times New Roman" pitchFamily="18" charset="0"/>
            </a:endParaRPr>
          </a:p>
          <a:p>
            <a:endParaRPr lang="en-US" dirty="0">
              <a:solidFill>
                <a:schemeClr val="tx2">
                  <a:lumMod val="75000"/>
                </a:schemeClr>
              </a:solidFill>
              <a:latin typeface="Times New Roman" pitchFamily="18" charset="0"/>
              <a:cs typeface="Times New Roman" pitchFamily="18" charset="0"/>
            </a:endParaRPr>
          </a:p>
        </p:txBody>
      </p:sp>
      <p:pic>
        <p:nvPicPr>
          <p:cNvPr id="7" name="Picture 6"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8" name="Straight Connector 7"/>
          <p:cNvCxnSpPr/>
          <p:nvPr/>
        </p:nvCxnSpPr>
        <p:spPr>
          <a:xfrm>
            <a:off x="2667000" y="9906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mn-MN" b="1" dirty="0" smtClean="0">
                <a:solidFill>
                  <a:schemeClr val="tx2">
                    <a:lumMod val="75000"/>
                  </a:schemeClr>
                </a:solidFill>
                <a:latin typeface="Times New Roman" pitchFamily="18" charset="0"/>
                <a:cs typeface="Times New Roman" pitchFamily="18" charset="0"/>
              </a:rPr>
              <a:t>Гол гол өөрчлөлтүүд:</a:t>
            </a:r>
            <a:endParaRPr lang="en-US" b="1" dirty="0">
              <a:solidFill>
                <a:schemeClr val="tx2">
                  <a:lumMod val="75000"/>
                </a:schemeClr>
              </a:solidFill>
              <a:latin typeface="Times New Roman" pitchFamily="18" charset="0"/>
              <a:cs typeface="Times New Roman" pitchFamily="18" charset="0"/>
            </a:endParaRPr>
          </a:p>
        </p:txBody>
      </p:sp>
      <p:sp>
        <p:nvSpPr>
          <p:cNvPr id="6" name="Content Placeholder 2"/>
          <p:cNvSpPr>
            <a:spLocks noGrp="1"/>
          </p:cNvSpPr>
          <p:nvPr>
            <p:ph idx="1"/>
          </p:nvPr>
        </p:nvSpPr>
        <p:spPr>
          <a:xfrm>
            <a:off x="457200" y="1524000"/>
            <a:ext cx="8382000" cy="5029200"/>
          </a:xfrm>
        </p:spPr>
        <p:txBody>
          <a:bodyPr>
            <a:normAutofit fontScale="77500" lnSpcReduction="20000"/>
          </a:bodyPr>
          <a:lstStyle/>
          <a:p>
            <a:r>
              <a:rPr lang="mn-MN" dirty="0" smtClean="0">
                <a:solidFill>
                  <a:schemeClr val="tx2">
                    <a:lumMod val="75000"/>
                  </a:schemeClr>
                </a:solidFill>
                <a:latin typeface="Times New Roman" pitchFamily="18" charset="0"/>
                <a:cs typeface="Times New Roman" pitchFamily="18" charset="0"/>
              </a:rPr>
              <a:t>Сонгуулийн хандив</a:t>
            </a:r>
            <a:r>
              <a:rPr lang="en-US" dirty="0" smtClean="0">
                <a:solidFill>
                  <a:schemeClr val="tx2">
                    <a:lumMod val="75000"/>
                  </a:schemeClr>
                </a:solidFill>
                <a:latin typeface="Times New Roman" pitchFamily="18" charset="0"/>
                <a:cs typeface="Times New Roman" pitchFamily="18" charset="0"/>
              </a:rPr>
              <a:t> – </a:t>
            </a:r>
            <a:r>
              <a:rPr lang="en-US" b="1" dirty="0" smtClean="0">
                <a:solidFill>
                  <a:schemeClr val="tx2">
                    <a:lumMod val="75000"/>
                  </a:schemeClr>
                </a:solidFill>
                <a:latin typeface="Times New Roman" pitchFamily="18" charset="0"/>
                <a:cs typeface="Times New Roman" pitchFamily="18" charset="0"/>
              </a:rPr>
              <a:t>3</a:t>
            </a:r>
            <a:r>
              <a:rPr lang="mn-MN" b="1" dirty="0" smtClean="0">
                <a:solidFill>
                  <a:schemeClr val="tx2">
                    <a:lumMod val="75000"/>
                  </a:schemeClr>
                </a:solidFill>
                <a:latin typeface="Times New Roman" pitchFamily="18" charset="0"/>
                <a:cs typeface="Times New Roman" pitchFamily="18" charset="0"/>
              </a:rPr>
              <a:t> сая</a:t>
            </a:r>
            <a:r>
              <a:rPr lang="en-US" b="1" dirty="0" smtClean="0">
                <a:solidFill>
                  <a:schemeClr val="tx2">
                    <a:lumMod val="75000"/>
                  </a:schemeClr>
                </a:solidFill>
                <a:latin typeface="Times New Roman" pitchFamily="18" charset="0"/>
                <a:cs typeface="Times New Roman" pitchFamily="18" charset="0"/>
              </a:rPr>
              <a:t>, 15 </a:t>
            </a:r>
            <a:r>
              <a:rPr lang="mn-MN" b="1" dirty="0" smtClean="0">
                <a:solidFill>
                  <a:schemeClr val="tx2">
                    <a:lumMod val="75000"/>
                  </a:schemeClr>
                </a:solidFill>
                <a:latin typeface="Times New Roman" pitchFamily="18" charset="0"/>
                <a:cs typeface="Times New Roman" pitchFamily="18" charset="0"/>
              </a:rPr>
              <a:t>сая</a:t>
            </a:r>
          </a:p>
          <a:p>
            <a:r>
              <a:rPr lang="mn-MN" dirty="0" smtClean="0">
                <a:solidFill>
                  <a:schemeClr val="tx2">
                    <a:lumMod val="75000"/>
                  </a:schemeClr>
                </a:solidFill>
                <a:latin typeface="Times New Roman" pitchFamily="18" charset="0"/>
                <a:cs typeface="Times New Roman" pitchFamily="18" charset="0"/>
              </a:rPr>
              <a:t>Нэр дэвшигчдийн бүртгэл </a:t>
            </a:r>
          </a:p>
          <a:p>
            <a:pPr lvl="1"/>
            <a:r>
              <a:rPr lang="mn-MN" dirty="0" smtClean="0">
                <a:solidFill>
                  <a:schemeClr val="tx2">
                    <a:lumMod val="75000"/>
                  </a:schemeClr>
                </a:solidFill>
                <a:latin typeface="Times New Roman" pitchFamily="18" charset="0"/>
                <a:cs typeface="Times New Roman" pitchFamily="18" charset="0"/>
              </a:rPr>
              <a:t>УИХ – СЕХ</a:t>
            </a:r>
          </a:p>
          <a:p>
            <a:pPr lvl="1"/>
            <a:r>
              <a:rPr lang="mn-MN" dirty="0" smtClean="0">
                <a:solidFill>
                  <a:schemeClr val="tx2">
                    <a:lumMod val="75000"/>
                  </a:schemeClr>
                </a:solidFill>
                <a:latin typeface="Times New Roman" pitchFamily="18" charset="0"/>
                <a:cs typeface="Times New Roman" pitchFamily="18" charset="0"/>
              </a:rPr>
              <a:t>ОНС – тухайн шатны сонгуулийн хороо</a:t>
            </a:r>
          </a:p>
          <a:p>
            <a:r>
              <a:rPr lang="mn-MN" dirty="0" smtClean="0">
                <a:solidFill>
                  <a:schemeClr val="tx2">
                    <a:lumMod val="75000"/>
                  </a:schemeClr>
                </a:solidFill>
                <a:latin typeface="Times New Roman" pitchFamily="18" charset="0"/>
                <a:cs typeface="Times New Roman" pitchFamily="18" charset="0"/>
              </a:rPr>
              <a:t>Сурталчилгаа – хууль бус сурталчилгаа, зөрчил мэдээлэх</a:t>
            </a:r>
          </a:p>
          <a:p>
            <a:pPr algn="just">
              <a:lnSpc>
                <a:spcPct val="145000"/>
              </a:lnSpc>
            </a:pPr>
            <a:r>
              <a:rPr lang="mn-MN" dirty="0" smtClean="0">
                <a:solidFill>
                  <a:schemeClr val="tx2">
                    <a:lumMod val="75000"/>
                  </a:schemeClr>
                </a:solidFill>
                <a:latin typeface="Times New Roman" pitchFamily="18" charset="0"/>
                <a:cs typeface="Times New Roman" pitchFamily="18" charset="0"/>
              </a:rPr>
              <a:t>Саналын хуудас – брайль хавтас, 2 талтай</a:t>
            </a:r>
          </a:p>
          <a:p>
            <a:pPr algn="just">
              <a:lnSpc>
                <a:spcPct val="145000"/>
              </a:lnSpc>
            </a:pPr>
            <a:r>
              <a:rPr lang="mn-MN" dirty="0" smtClean="0">
                <a:solidFill>
                  <a:schemeClr val="tx2">
                    <a:lumMod val="75000"/>
                  </a:schemeClr>
                </a:solidFill>
                <a:latin typeface="Times New Roman" pitchFamily="18" charset="0"/>
                <a:cs typeface="Times New Roman" pitchFamily="18" charset="0"/>
              </a:rPr>
              <a:t>УИХ - нэр дэвшигчдийн </a:t>
            </a:r>
            <a:r>
              <a:rPr lang="mn-MN" b="1" dirty="0" smtClean="0">
                <a:solidFill>
                  <a:schemeClr val="tx2">
                    <a:lumMod val="75000"/>
                  </a:schemeClr>
                </a:solidFill>
                <a:latin typeface="Times New Roman" pitchFamily="18" charset="0"/>
                <a:cs typeface="Times New Roman" pitchFamily="18" charset="0"/>
              </a:rPr>
              <a:t>30%-иас </a:t>
            </a:r>
            <a:r>
              <a:rPr lang="mn-MN" dirty="0" smtClean="0">
                <a:solidFill>
                  <a:schemeClr val="tx2">
                    <a:lumMod val="75000"/>
                  </a:schemeClr>
                </a:solidFill>
                <a:latin typeface="Times New Roman" pitchFamily="18" charset="0"/>
                <a:cs typeface="Times New Roman" pitchFamily="18" charset="0"/>
              </a:rPr>
              <a:t>доошгүй нь аль нэг хүйсийнх байна.</a:t>
            </a:r>
          </a:p>
          <a:p>
            <a:pPr algn="just">
              <a:lnSpc>
                <a:spcPct val="145000"/>
              </a:lnSpc>
            </a:pPr>
            <a:r>
              <a:rPr lang="mn-MN" dirty="0" smtClean="0">
                <a:solidFill>
                  <a:schemeClr val="tx2">
                    <a:lumMod val="75000"/>
                  </a:schemeClr>
                </a:solidFill>
                <a:latin typeface="Times New Roman" pitchFamily="18" charset="0"/>
                <a:cs typeface="Times New Roman" pitchFamily="18" charset="0"/>
              </a:rPr>
              <a:t>Нэр дэвшигч </a:t>
            </a:r>
            <a:r>
              <a:rPr lang="mn-MN" b="1" dirty="0" smtClean="0">
                <a:solidFill>
                  <a:schemeClr val="tx2">
                    <a:lumMod val="75000"/>
                  </a:schemeClr>
                </a:solidFill>
                <a:latin typeface="Times New Roman" pitchFamily="18" charset="0"/>
                <a:cs typeface="Times New Roman" pitchFamily="18" charset="0"/>
              </a:rPr>
              <a:t>хамгийн олон </a:t>
            </a:r>
            <a:r>
              <a:rPr lang="mn-MN" dirty="0" smtClean="0">
                <a:solidFill>
                  <a:schemeClr val="tx2">
                    <a:lumMod val="75000"/>
                  </a:schemeClr>
                </a:solidFill>
                <a:latin typeface="Times New Roman" pitchFamily="18" charset="0"/>
                <a:cs typeface="Times New Roman" pitchFamily="18" charset="0"/>
              </a:rPr>
              <a:t>санал авснаар сонгогдсон тооцогдоно. /босго байхгүй/</a:t>
            </a:r>
            <a:endParaRPr lang="en-US" dirty="0" smtClean="0">
              <a:solidFill>
                <a:schemeClr val="tx2">
                  <a:lumMod val="75000"/>
                </a:schemeClr>
              </a:solidFill>
              <a:latin typeface="Times New Roman" pitchFamily="18" charset="0"/>
              <a:cs typeface="Times New Roman" pitchFamily="18" charset="0"/>
            </a:endParaRPr>
          </a:p>
          <a:p>
            <a:endParaRPr lang="mn-MN" dirty="0" smtClean="0">
              <a:solidFill>
                <a:schemeClr val="tx2">
                  <a:lumMod val="75000"/>
                </a:schemeClr>
              </a:solidFill>
              <a:latin typeface="Times New Roman" pitchFamily="18" charset="0"/>
              <a:cs typeface="Times New Roman" pitchFamily="18" charset="0"/>
            </a:endParaRPr>
          </a:p>
          <a:p>
            <a:endParaRPr lang="mn-MN" dirty="0" smtClean="0">
              <a:solidFill>
                <a:schemeClr val="tx2">
                  <a:lumMod val="75000"/>
                </a:schemeClr>
              </a:solidFill>
              <a:latin typeface="Times New Roman" pitchFamily="18" charset="0"/>
              <a:cs typeface="Times New Roman" pitchFamily="18" charset="0"/>
            </a:endParaRPr>
          </a:p>
          <a:p>
            <a:endParaRPr lang="mn-MN" dirty="0" smtClean="0">
              <a:solidFill>
                <a:schemeClr val="tx2">
                  <a:lumMod val="75000"/>
                </a:schemeClr>
              </a:solidFill>
              <a:latin typeface="Times New Roman" pitchFamily="18" charset="0"/>
              <a:cs typeface="Times New Roman" pitchFamily="18" charset="0"/>
            </a:endParaRPr>
          </a:p>
          <a:p>
            <a:endParaRPr lang="en-US" dirty="0">
              <a:solidFill>
                <a:schemeClr val="tx2">
                  <a:lumMod val="75000"/>
                </a:schemeClr>
              </a:solidFill>
              <a:latin typeface="Times New Roman" pitchFamily="18" charset="0"/>
              <a:cs typeface="Times New Roman" pitchFamily="18" charset="0"/>
            </a:endParaRPr>
          </a:p>
        </p:txBody>
      </p:sp>
      <p:pic>
        <p:nvPicPr>
          <p:cNvPr id="7" name="Picture 6"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8" name="Straight Connector 7"/>
          <p:cNvCxnSpPr/>
          <p:nvPr/>
        </p:nvCxnSpPr>
        <p:spPr>
          <a:xfrm>
            <a:off x="2209800" y="13716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mn-MN" b="1" dirty="0" smtClean="0">
                <a:solidFill>
                  <a:schemeClr val="tx2">
                    <a:lumMod val="75000"/>
                  </a:schemeClr>
                </a:solidFill>
                <a:latin typeface="Times New Roman" pitchFamily="18" charset="0"/>
                <a:cs typeface="Times New Roman" pitchFamily="18" charset="0"/>
              </a:rPr>
              <a:t>Гол гол өөрчлөлтүүд:</a:t>
            </a:r>
            <a:endParaRPr lang="en-US" b="1" dirty="0">
              <a:solidFill>
                <a:schemeClr val="tx2">
                  <a:lumMod val="75000"/>
                </a:schemeClr>
              </a:solidFill>
              <a:latin typeface="Times New Roman" pitchFamily="18" charset="0"/>
              <a:cs typeface="Times New Roman" pitchFamily="18" charset="0"/>
            </a:endParaRPr>
          </a:p>
        </p:txBody>
      </p:sp>
      <p:sp>
        <p:nvSpPr>
          <p:cNvPr id="6" name="Content Placeholder 2"/>
          <p:cNvSpPr>
            <a:spLocks noGrp="1"/>
          </p:cNvSpPr>
          <p:nvPr>
            <p:ph idx="1"/>
          </p:nvPr>
        </p:nvSpPr>
        <p:spPr>
          <a:xfrm>
            <a:off x="457200" y="1524000"/>
            <a:ext cx="8382000" cy="5029200"/>
          </a:xfrm>
        </p:spPr>
        <p:txBody>
          <a:bodyPr>
            <a:normAutofit fontScale="85000" lnSpcReduction="20000"/>
          </a:bodyPr>
          <a:lstStyle/>
          <a:p>
            <a:r>
              <a:rPr lang="mn-MN" dirty="0" smtClean="0">
                <a:solidFill>
                  <a:schemeClr val="tx2">
                    <a:lumMod val="75000"/>
                  </a:schemeClr>
                </a:solidFill>
                <a:latin typeface="Times New Roman" pitchFamily="18" charset="0"/>
                <a:cs typeface="Times New Roman" pitchFamily="18" charset="0"/>
              </a:rPr>
              <a:t>Сурталчилгааны хугацаа</a:t>
            </a:r>
            <a:r>
              <a:rPr lang="en-US" dirty="0" smtClean="0">
                <a:solidFill>
                  <a:schemeClr val="tx2">
                    <a:lumMod val="75000"/>
                  </a:schemeClr>
                </a:solidFill>
                <a:latin typeface="Times New Roman" pitchFamily="18" charset="0"/>
                <a:cs typeface="Times New Roman" pitchFamily="18" charset="0"/>
              </a:rPr>
              <a:t> – </a:t>
            </a:r>
            <a:r>
              <a:rPr lang="en-US" b="1" dirty="0" smtClean="0">
                <a:solidFill>
                  <a:schemeClr val="tx2">
                    <a:lumMod val="75000"/>
                  </a:schemeClr>
                </a:solidFill>
                <a:latin typeface="Times New Roman" pitchFamily="18" charset="0"/>
                <a:cs typeface="Times New Roman" pitchFamily="18" charset="0"/>
              </a:rPr>
              <a:t>1</a:t>
            </a:r>
            <a:r>
              <a:rPr lang="mn-MN" b="1" dirty="0" smtClean="0">
                <a:solidFill>
                  <a:schemeClr val="tx2">
                    <a:lumMod val="75000"/>
                  </a:schemeClr>
                </a:solidFill>
                <a:latin typeface="Times New Roman" pitchFamily="18" charset="0"/>
                <a:cs typeface="Times New Roman" pitchFamily="18" charset="0"/>
              </a:rPr>
              <a:t>7</a:t>
            </a:r>
            <a:r>
              <a:rPr lang="en-US" b="1" dirty="0" smtClean="0">
                <a:solidFill>
                  <a:schemeClr val="tx2">
                    <a:lumMod val="75000"/>
                  </a:schemeClr>
                </a:solidFill>
                <a:latin typeface="Times New Roman" pitchFamily="18" charset="0"/>
                <a:cs typeface="Times New Roman" pitchFamily="18" charset="0"/>
              </a:rPr>
              <a:t> </a:t>
            </a:r>
            <a:r>
              <a:rPr lang="mn-MN" b="1" dirty="0" smtClean="0">
                <a:solidFill>
                  <a:schemeClr val="tx2">
                    <a:lumMod val="75000"/>
                  </a:schemeClr>
                </a:solidFill>
                <a:latin typeface="Times New Roman" pitchFamily="18" charset="0"/>
                <a:cs typeface="Times New Roman" pitchFamily="18" charset="0"/>
              </a:rPr>
              <a:t>хоног</a:t>
            </a:r>
          </a:p>
          <a:p>
            <a:pPr lvl="0">
              <a:lnSpc>
                <a:spcPct val="145000"/>
              </a:lnSpc>
            </a:pPr>
            <a:r>
              <a:rPr lang="mn-MN" dirty="0" smtClean="0">
                <a:solidFill>
                  <a:schemeClr val="tx2">
                    <a:lumMod val="75000"/>
                  </a:schemeClr>
                </a:solidFill>
                <a:latin typeface="Times New Roman" pitchFamily="18" charset="0"/>
                <a:cs typeface="Times New Roman" pitchFamily="18" charset="0"/>
              </a:rPr>
              <a:t>Бизнесийн зорилгоор байнга ашиглагддаг сурталчилгааны самбарыг </a:t>
            </a:r>
            <a:r>
              <a:rPr lang="mn-MN" b="1" dirty="0" smtClean="0">
                <a:solidFill>
                  <a:schemeClr val="tx2">
                    <a:lumMod val="75000"/>
                  </a:schemeClr>
                </a:solidFill>
                <a:latin typeface="Times New Roman" pitchFamily="18" charset="0"/>
                <a:cs typeface="Times New Roman" pitchFamily="18" charset="0"/>
              </a:rPr>
              <a:t>ашиглахгүй</a:t>
            </a:r>
            <a:r>
              <a:rPr lang="mn-MN" dirty="0" smtClean="0">
                <a:solidFill>
                  <a:schemeClr val="tx2">
                    <a:lumMod val="75000"/>
                  </a:schemeClr>
                </a:solidFill>
                <a:latin typeface="Times New Roman" pitchFamily="18" charset="0"/>
                <a:cs typeface="Times New Roman" pitchFamily="18" charset="0"/>
              </a:rPr>
              <a:t>.</a:t>
            </a:r>
          </a:p>
          <a:p>
            <a:pPr>
              <a:lnSpc>
                <a:spcPct val="145000"/>
              </a:lnSpc>
            </a:pPr>
            <a:r>
              <a:rPr lang="mn-MN" dirty="0" smtClean="0">
                <a:solidFill>
                  <a:schemeClr val="tx2">
                    <a:lumMod val="75000"/>
                  </a:schemeClr>
                </a:solidFill>
                <a:latin typeface="Times New Roman" pitchFamily="18" charset="0"/>
                <a:cs typeface="Times New Roman" pitchFamily="18" charset="0"/>
              </a:rPr>
              <a:t>Зурагт самбарыг зөвхөн нийтийн эзэмшлийн гудамж, талбайд түр хугацаагаар </a:t>
            </a:r>
            <a:r>
              <a:rPr lang="mn-MN" b="1" dirty="0" smtClean="0">
                <a:solidFill>
                  <a:schemeClr val="tx2">
                    <a:lumMod val="75000"/>
                  </a:schemeClr>
                </a:solidFill>
                <a:latin typeface="Times New Roman" pitchFamily="18" charset="0"/>
                <a:cs typeface="Times New Roman" pitchFamily="18" charset="0"/>
              </a:rPr>
              <a:t>үнэ төлбөргүй </a:t>
            </a:r>
            <a:r>
              <a:rPr lang="mn-MN" dirty="0" smtClean="0">
                <a:solidFill>
                  <a:schemeClr val="tx2">
                    <a:lumMod val="75000"/>
                  </a:schemeClr>
                </a:solidFill>
                <a:latin typeface="Times New Roman" pitchFamily="18" charset="0"/>
                <a:cs typeface="Times New Roman" pitchFamily="18" charset="0"/>
              </a:rPr>
              <a:t>байрлуулна.</a:t>
            </a:r>
          </a:p>
          <a:p>
            <a:pPr>
              <a:lnSpc>
                <a:spcPct val="145000"/>
              </a:lnSpc>
            </a:pPr>
            <a:r>
              <a:rPr lang="mn-MN" dirty="0" smtClean="0">
                <a:solidFill>
                  <a:schemeClr val="tx2">
                    <a:lumMod val="75000"/>
                  </a:schemeClr>
                </a:solidFill>
                <a:latin typeface="Times New Roman" pitchFamily="18" charset="0"/>
                <a:cs typeface="Times New Roman" pitchFamily="18" charset="0"/>
              </a:rPr>
              <a:t>Сонгуулийн сурталчилгааны цахим хуудсаас бусад цахим хуудсаар </a:t>
            </a:r>
            <a:r>
              <a:rPr lang="mn-MN" b="1" dirty="0" smtClean="0">
                <a:solidFill>
                  <a:schemeClr val="tx2">
                    <a:lumMod val="75000"/>
                  </a:schemeClr>
                </a:solidFill>
                <a:latin typeface="Times New Roman" pitchFamily="18" charset="0"/>
                <a:cs typeface="Times New Roman" pitchFamily="18" charset="0"/>
              </a:rPr>
              <a:t>зөвхөн</a:t>
            </a:r>
            <a:r>
              <a:rPr lang="mn-MN" dirty="0" smtClean="0">
                <a:solidFill>
                  <a:schemeClr val="tx2">
                    <a:lumMod val="75000"/>
                  </a:schemeClr>
                </a:solidFill>
                <a:latin typeface="Times New Roman" pitchFamily="18" charset="0"/>
                <a:cs typeface="Times New Roman" pitchFamily="18" charset="0"/>
              </a:rPr>
              <a:t> сонгуулийн сурталчилгааны цахим хуудсын хаяг, нам, эвсэл, нэр дэвшигчийн нэр, сонгуулийн уриаг сурталчилна.</a:t>
            </a:r>
            <a:endParaRPr lang="en-US" dirty="0">
              <a:solidFill>
                <a:schemeClr val="tx2">
                  <a:lumMod val="75000"/>
                </a:schemeClr>
              </a:solidFill>
              <a:latin typeface="Times New Roman" pitchFamily="18" charset="0"/>
              <a:cs typeface="Times New Roman" pitchFamily="18" charset="0"/>
            </a:endParaRPr>
          </a:p>
        </p:txBody>
      </p:sp>
      <p:pic>
        <p:nvPicPr>
          <p:cNvPr id="7" name="Picture 6"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8" name="Straight Connector 7"/>
          <p:cNvCxnSpPr/>
          <p:nvPr/>
        </p:nvCxnSpPr>
        <p:spPr>
          <a:xfrm>
            <a:off x="2209800" y="13716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mn-MN" sz="3600" b="1" dirty="0" smtClean="0">
                <a:solidFill>
                  <a:srgbClr val="002060"/>
                </a:solidFill>
                <a:latin typeface="Times New Roman" pitchFamily="18" charset="0"/>
                <a:cs typeface="Times New Roman" pitchFamily="18" charset="0"/>
              </a:rPr>
              <a:t>Ээлжит сонгуулийн </a:t>
            </a:r>
            <a:br>
              <a:rPr lang="mn-MN" sz="3600" b="1" dirty="0" smtClean="0">
                <a:solidFill>
                  <a:srgbClr val="002060"/>
                </a:solidFill>
                <a:latin typeface="Times New Roman" pitchFamily="18" charset="0"/>
                <a:cs typeface="Times New Roman" pitchFamily="18" charset="0"/>
              </a:rPr>
            </a:br>
            <a:r>
              <a:rPr lang="mn-MN" sz="3600" b="1" dirty="0" smtClean="0">
                <a:solidFill>
                  <a:srgbClr val="002060"/>
                </a:solidFill>
                <a:latin typeface="Times New Roman" pitchFamily="18" charset="0"/>
                <a:cs typeface="Times New Roman" pitchFamily="18" charset="0"/>
              </a:rPr>
              <a:t>санал авах өдөр</a:t>
            </a:r>
            <a:endParaRPr lang="en-US" sz="3600" b="1" dirty="0">
              <a:solidFill>
                <a:srgbClr val="002060"/>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722437"/>
            <a:ext cx="8229600" cy="4525963"/>
          </a:xfrm>
        </p:spPr>
        <p:txBody>
          <a:bodyPr/>
          <a:lstStyle/>
          <a:p>
            <a:r>
              <a:rPr lang="mn-MN" dirty="0" smtClean="0">
                <a:solidFill>
                  <a:srgbClr val="002060"/>
                </a:solidFill>
                <a:latin typeface="Times New Roman" pitchFamily="18" charset="0"/>
                <a:cs typeface="Times New Roman" pitchFamily="18" charset="0"/>
              </a:rPr>
              <a:t>УИХ-ын болон Аймаг, нийслэлийн ИТХ-ын сонгууль </a:t>
            </a:r>
          </a:p>
          <a:p>
            <a:pPr lvl="1"/>
            <a:r>
              <a:rPr lang="mn-MN" dirty="0" smtClean="0">
                <a:solidFill>
                  <a:srgbClr val="002060"/>
                </a:solidFill>
                <a:latin typeface="Times New Roman" pitchFamily="18" charset="0"/>
                <a:cs typeface="Times New Roman" pitchFamily="18" charset="0"/>
              </a:rPr>
              <a:t>6-р сарын сүүлийн хагас /2016.6.29/</a:t>
            </a:r>
          </a:p>
          <a:p>
            <a:r>
              <a:rPr lang="mn-MN" dirty="0" smtClean="0">
                <a:solidFill>
                  <a:srgbClr val="002060"/>
                </a:solidFill>
                <a:latin typeface="Times New Roman" pitchFamily="18" charset="0"/>
                <a:cs typeface="Times New Roman" pitchFamily="18" charset="0"/>
              </a:rPr>
              <a:t>Сум, дүүргийн ИТХ-ын сонгууль </a:t>
            </a:r>
          </a:p>
          <a:p>
            <a:pPr lvl="1"/>
            <a:r>
              <a:rPr lang="mn-MN" dirty="0" smtClean="0">
                <a:solidFill>
                  <a:srgbClr val="002060"/>
                </a:solidFill>
                <a:latin typeface="Times New Roman" pitchFamily="18" charset="0"/>
                <a:cs typeface="Times New Roman" pitchFamily="18" charset="0"/>
              </a:rPr>
              <a:t>10-р сарын сүүлийн хагас </a:t>
            </a:r>
          </a:p>
          <a:p>
            <a:r>
              <a:rPr lang="mn-MN" dirty="0" smtClean="0">
                <a:solidFill>
                  <a:srgbClr val="002060"/>
                </a:solidFill>
                <a:latin typeface="Times New Roman" pitchFamily="18" charset="0"/>
                <a:cs typeface="Times New Roman" pitchFamily="18" charset="0"/>
              </a:rPr>
              <a:t>Санал авах өдрийг </a:t>
            </a:r>
            <a:r>
              <a:rPr lang="mn-MN" b="1" dirty="0" smtClean="0">
                <a:solidFill>
                  <a:srgbClr val="002060"/>
                </a:solidFill>
                <a:latin typeface="Times New Roman" pitchFamily="18" charset="0"/>
                <a:cs typeface="Times New Roman" pitchFamily="18" charset="0"/>
              </a:rPr>
              <a:t>150-иас доошгүй </a:t>
            </a:r>
            <a:r>
              <a:rPr lang="mn-MN" dirty="0" smtClean="0">
                <a:solidFill>
                  <a:srgbClr val="002060"/>
                </a:solidFill>
                <a:latin typeface="Times New Roman" pitchFamily="18" charset="0"/>
                <a:cs typeface="Times New Roman" pitchFamily="18" charset="0"/>
              </a:rPr>
              <a:t>хоногийн өмнө тогтооно. </a:t>
            </a:r>
          </a:p>
          <a:p>
            <a:pPr>
              <a:buNone/>
            </a:pPr>
            <a:endParaRPr lang="en-US" dirty="0">
              <a:solidFill>
                <a:srgbClr val="002060"/>
              </a:solidFill>
              <a:latin typeface="Times New Roman" pitchFamily="18" charset="0"/>
              <a:cs typeface="Times New Roman" pitchFamily="18" charset="0"/>
            </a:endParaRPr>
          </a:p>
        </p:txBody>
      </p:sp>
      <p:pic>
        <p:nvPicPr>
          <p:cNvPr id="4" name="Picture 3" descr="LOGO-GECM.png"/>
          <p:cNvPicPr>
            <a:picLocks noChangeAspect="1"/>
          </p:cNvPicPr>
          <p:nvPr/>
        </p:nvPicPr>
        <p:blipFill>
          <a:blip r:embed="rId2"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6" name="Straight Connector 5"/>
          <p:cNvCxnSpPr/>
          <p:nvPr/>
        </p:nvCxnSpPr>
        <p:spPr>
          <a:xfrm>
            <a:off x="2209800" y="1371600"/>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8229600" cy="1143000"/>
          </a:xfrm>
        </p:spPr>
        <p:txBody>
          <a:bodyPr>
            <a:normAutofit fontScale="90000"/>
          </a:bodyPr>
          <a:lstStyle/>
          <a:p>
            <a:r>
              <a:rPr lang="mn-MN" b="1" dirty="0" smtClean="0">
                <a:solidFill>
                  <a:schemeClr val="tx2">
                    <a:lumMod val="75000"/>
                  </a:schemeClr>
                </a:solidFill>
                <a:latin typeface="Times New Roman" pitchFamily="18" charset="0"/>
                <a:cs typeface="Times New Roman" pitchFamily="18" charset="0"/>
              </a:rPr>
              <a:t>Сонгуулийн тойрог, </a:t>
            </a:r>
            <a:br>
              <a:rPr lang="mn-MN" b="1" dirty="0" smtClean="0">
                <a:solidFill>
                  <a:schemeClr val="tx2">
                    <a:lumMod val="75000"/>
                  </a:schemeClr>
                </a:solidFill>
                <a:latin typeface="Times New Roman" pitchFamily="18" charset="0"/>
                <a:cs typeface="Times New Roman" pitchFamily="18" charset="0"/>
              </a:rPr>
            </a:br>
            <a:r>
              <a:rPr lang="mn-MN" b="1" dirty="0" smtClean="0">
                <a:solidFill>
                  <a:schemeClr val="tx2">
                    <a:lumMod val="75000"/>
                  </a:schemeClr>
                </a:solidFill>
                <a:latin typeface="Times New Roman" pitchFamily="18" charset="0"/>
                <a:cs typeface="Times New Roman" pitchFamily="18" charset="0"/>
              </a:rPr>
              <a:t>нутаг дэвсгэр</a:t>
            </a:r>
            <a:endParaRPr lang="en-US" b="1" dirty="0">
              <a:solidFill>
                <a:schemeClr val="tx2">
                  <a:lumMod val="75000"/>
                </a:schemeClr>
              </a:solidFill>
              <a:latin typeface="Times New Roman" pitchFamily="18" charset="0"/>
              <a:cs typeface="Times New Roman" pitchFamily="18" charset="0"/>
            </a:endParaRPr>
          </a:p>
        </p:txBody>
      </p:sp>
      <p:sp>
        <p:nvSpPr>
          <p:cNvPr id="3" name="Content Placeholder 2"/>
          <p:cNvSpPr>
            <a:spLocks noGrp="1"/>
          </p:cNvSpPr>
          <p:nvPr>
            <p:ph sz="half" idx="1"/>
          </p:nvPr>
        </p:nvSpPr>
        <p:spPr/>
        <p:txBody>
          <a:bodyPr/>
          <a:lstStyle/>
          <a:p>
            <a:r>
              <a:rPr lang="mn-MN" dirty="0" smtClean="0">
                <a:solidFill>
                  <a:schemeClr val="tx2">
                    <a:lumMod val="75000"/>
                  </a:schemeClr>
                </a:solidFill>
                <a:latin typeface="Times New Roman" pitchFamily="18" charset="0"/>
                <a:cs typeface="Times New Roman" pitchFamily="18" charset="0"/>
              </a:rPr>
              <a:t>УИХ </a:t>
            </a:r>
          </a:p>
          <a:p>
            <a:pPr lvl="1"/>
            <a:r>
              <a:rPr lang="mn-MN" dirty="0" smtClean="0">
                <a:solidFill>
                  <a:schemeClr val="tx2">
                    <a:lumMod val="75000"/>
                  </a:schemeClr>
                </a:solidFill>
                <a:latin typeface="Times New Roman" pitchFamily="18" charset="0"/>
                <a:cs typeface="Times New Roman" pitchFamily="18" charset="0"/>
              </a:rPr>
              <a:t>26 тойрог - 48</a:t>
            </a:r>
          </a:p>
          <a:p>
            <a:pPr lvl="1"/>
            <a:r>
              <a:rPr lang="mn-MN" dirty="0" smtClean="0">
                <a:solidFill>
                  <a:schemeClr val="tx2">
                    <a:lumMod val="75000"/>
                  </a:schemeClr>
                </a:solidFill>
                <a:latin typeface="Times New Roman" pitchFamily="18" charset="0"/>
                <a:cs typeface="Times New Roman" pitchFamily="18" charset="0"/>
              </a:rPr>
              <a:t>Хувь тэнцүүлэх – 28 Монгол Улсын нутаг дэвсгэр</a:t>
            </a:r>
            <a:endParaRPr lang="en-US" dirty="0">
              <a:solidFill>
                <a:schemeClr val="tx2">
                  <a:lumMod val="75000"/>
                </a:schemeClr>
              </a:solidFill>
              <a:latin typeface="Times New Roman" pitchFamily="18" charset="0"/>
              <a:cs typeface="Times New Roman" pitchFamily="18" charset="0"/>
            </a:endParaRPr>
          </a:p>
        </p:txBody>
      </p:sp>
      <p:sp>
        <p:nvSpPr>
          <p:cNvPr id="4" name="Content Placeholder 3"/>
          <p:cNvSpPr>
            <a:spLocks noGrp="1"/>
          </p:cNvSpPr>
          <p:nvPr>
            <p:ph sz="half" idx="2"/>
          </p:nvPr>
        </p:nvSpPr>
        <p:spPr/>
        <p:txBody>
          <a:bodyPr/>
          <a:lstStyle/>
          <a:p>
            <a:r>
              <a:rPr lang="mn-MN" dirty="0" smtClean="0">
                <a:solidFill>
                  <a:schemeClr val="tx2">
                    <a:lumMod val="75000"/>
                  </a:schemeClr>
                </a:solidFill>
                <a:latin typeface="Times New Roman" pitchFamily="18" charset="0"/>
                <a:cs typeface="Times New Roman" pitchFamily="18" charset="0"/>
              </a:rPr>
              <a:t>Орон нутаг</a:t>
            </a:r>
          </a:p>
          <a:p>
            <a:pPr lvl="1"/>
            <a:r>
              <a:rPr lang="mn-MN" dirty="0" smtClean="0">
                <a:solidFill>
                  <a:schemeClr val="tx2">
                    <a:lumMod val="75000"/>
                  </a:schemeClr>
                </a:solidFill>
                <a:latin typeface="Times New Roman" pitchFamily="18" charset="0"/>
                <a:cs typeface="Times New Roman" pitchFamily="18" charset="0"/>
              </a:rPr>
              <a:t>Аймаг – төвийн баг, сум тус бүр 1 тойрог </a:t>
            </a:r>
          </a:p>
          <a:p>
            <a:pPr lvl="1"/>
            <a:r>
              <a:rPr lang="mn-MN" dirty="0" smtClean="0">
                <a:solidFill>
                  <a:schemeClr val="tx2">
                    <a:lumMod val="75000"/>
                  </a:schemeClr>
                </a:solidFill>
                <a:latin typeface="Times New Roman" pitchFamily="18" charset="0"/>
                <a:cs typeface="Times New Roman" pitchFamily="18" charset="0"/>
              </a:rPr>
              <a:t>Нийслэл – хороо бүр 1 тойрог. 2 буюу хэд хэдэн хороог нэгтгэж болно.</a:t>
            </a:r>
          </a:p>
          <a:p>
            <a:pPr lvl="1"/>
            <a:r>
              <a:rPr lang="mn-MN" dirty="0" smtClean="0">
                <a:solidFill>
                  <a:schemeClr val="tx2">
                    <a:lumMod val="75000"/>
                  </a:schemeClr>
                </a:solidFill>
                <a:latin typeface="Times New Roman" pitchFamily="18" charset="0"/>
                <a:cs typeface="Times New Roman" pitchFamily="18" charset="0"/>
              </a:rPr>
              <a:t>Сум – </a:t>
            </a:r>
            <a:r>
              <a:rPr lang="mn-MN" dirty="0" smtClean="0">
                <a:solidFill>
                  <a:schemeClr val="tx2">
                    <a:lumMod val="75000"/>
                  </a:schemeClr>
                </a:solidFill>
                <a:latin typeface="Times New Roman" pitchFamily="18" charset="0"/>
                <a:cs typeface="Times New Roman" pitchFamily="18" charset="0"/>
              </a:rPr>
              <a:t>аймгийн төвийн </a:t>
            </a:r>
            <a:r>
              <a:rPr lang="mn-MN" dirty="0" smtClean="0">
                <a:solidFill>
                  <a:schemeClr val="tx2">
                    <a:lumMod val="75000"/>
                  </a:schemeClr>
                </a:solidFill>
                <a:latin typeface="Times New Roman" pitchFamily="18" charset="0"/>
                <a:cs typeface="Times New Roman" pitchFamily="18" charset="0"/>
              </a:rPr>
              <a:t>баг </a:t>
            </a:r>
            <a:r>
              <a:rPr lang="mn-MN" dirty="0" smtClean="0">
                <a:solidFill>
                  <a:schemeClr val="tx2">
                    <a:lumMod val="75000"/>
                  </a:schemeClr>
                </a:solidFill>
                <a:latin typeface="Times New Roman" pitchFamily="18" charset="0"/>
                <a:cs typeface="Times New Roman" pitchFamily="18" charset="0"/>
              </a:rPr>
              <a:t>бүр 1 тойрог</a:t>
            </a:r>
          </a:p>
          <a:p>
            <a:pPr lvl="1"/>
            <a:r>
              <a:rPr lang="mn-MN" dirty="0" smtClean="0">
                <a:solidFill>
                  <a:schemeClr val="tx2">
                    <a:lumMod val="75000"/>
                  </a:schemeClr>
                </a:solidFill>
                <a:latin typeface="Times New Roman" pitchFamily="18" charset="0"/>
                <a:cs typeface="Times New Roman" pitchFamily="18" charset="0"/>
              </a:rPr>
              <a:t>Дүүрэг – хороо бүр 1 тойрог</a:t>
            </a:r>
          </a:p>
          <a:p>
            <a:endParaRPr lang="en-US" dirty="0">
              <a:solidFill>
                <a:schemeClr val="tx2">
                  <a:lumMod val="75000"/>
                </a:schemeClr>
              </a:solidFill>
              <a:latin typeface="Times New Roman" pitchFamily="18" charset="0"/>
              <a:cs typeface="Times New Roman" pitchFamily="18" charset="0"/>
            </a:endParaRPr>
          </a:p>
        </p:txBody>
      </p:sp>
      <p:pic>
        <p:nvPicPr>
          <p:cNvPr id="1028" name="Picture 4" descr="https://upload.wikimedia.org/wikipedia/commons/thumb/7/7e/Mongolian_Aimags,_Mongolia.png/500px-Mongolian_Aimags,_Mongolia.png"/>
          <p:cNvPicPr>
            <a:picLocks noChangeAspect="1" noChangeArrowheads="1"/>
          </p:cNvPicPr>
          <p:nvPr/>
        </p:nvPicPr>
        <p:blipFill>
          <a:blip r:embed="rId2"/>
          <a:srcRect/>
          <a:stretch>
            <a:fillRect/>
          </a:stretch>
        </p:blipFill>
        <p:spPr bwMode="auto">
          <a:xfrm>
            <a:off x="0" y="5020970"/>
            <a:ext cx="3733800" cy="1837030"/>
          </a:xfrm>
          <a:prstGeom prst="rect">
            <a:avLst/>
          </a:prstGeom>
          <a:ln>
            <a:noFill/>
          </a:ln>
          <a:effectLst>
            <a:softEdge rad="112500"/>
          </a:effectLst>
        </p:spPr>
      </p:pic>
      <p:pic>
        <p:nvPicPr>
          <p:cNvPr id="7" name="Picture 6" descr="LOGO-GECM.png"/>
          <p:cNvPicPr>
            <a:picLocks noChangeAspect="1"/>
          </p:cNvPicPr>
          <p:nvPr/>
        </p:nvPicPr>
        <p:blipFill>
          <a:blip r:embed="rId3" cstate="print"/>
          <a:stretch>
            <a:fillRect/>
          </a:stretch>
        </p:blipFill>
        <p:spPr>
          <a:xfrm>
            <a:off x="457200" y="304800"/>
            <a:ext cx="732249" cy="457200"/>
          </a:xfrm>
          <a:prstGeom prst="rect">
            <a:avLst/>
          </a:prstGeom>
          <a:ln>
            <a:noFill/>
          </a:ln>
          <a:effectLst>
            <a:outerShdw blurRad="292100" dist="139700" dir="2700000" algn="tl" rotWithShape="0">
              <a:srgbClr val="333333">
                <a:alpha val="65000"/>
              </a:srgbClr>
            </a:outerShdw>
          </a:effectLst>
        </p:spPr>
      </p:pic>
      <p:cxnSp>
        <p:nvCxnSpPr>
          <p:cNvPr id="8" name="Straight Connector 7"/>
          <p:cNvCxnSpPr/>
          <p:nvPr/>
        </p:nvCxnSpPr>
        <p:spPr>
          <a:xfrm>
            <a:off x="2362200" y="1370012"/>
            <a:ext cx="45720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n-MN" b="1" dirty="0">
                <a:solidFill>
                  <a:schemeClr val="tx2">
                    <a:lumMod val="75000"/>
                  </a:schemeClr>
                </a:solidFill>
                <a:latin typeface="Times New Roman" pitchFamily="18" charset="0"/>
                <a:cs typeface="Times New Roman" pitchFamily="18" charset="0"/>
              </a:rPr>
              <a:t>Сонгуулийн хэсэг</a:t>
            </a:r>
            <a:endParaRPr lang="en-US" dirty="0"/>
          </a:p>
        </p:txBody>
      </p:sp>
      <p:sp>
        <p:nvSpPr>
          <p:cNvPr id="3" name="Content Placeholder 2"/>
          <p:cNvSpPr>
            <a:spLocks noGrp="1"/>
          </p:cNvSpPr>
          <p:nvPr>
            <p:ph idx="1"/>
          </p:nvPr>
        </p:nvSpPr>
        <p:spPr/>
        <p:txBody>
          <a:bodyPr>
            <a:normAutofit fontScale="92500" lnSpcReduction="20000"/>
          </a:bodyPr>
          <a:lstStyle/>
          <a:p>
            <a:r>
              <a:rPr lang="mn-MN" dirty="0" smtClean="0"/>
              <a:t>Сонгогчдын санал авах, тоолох зорилгоор сум, дүүргийн хурлын тэргүүлэгчид УБСЕГн саналыг харгалзан нутаг дэвсгэрийн нэгжийн оршин суугчдын мэдээллийн санг үндэслэн СОНГУУЛИЙН ХЭСГИЙН ХОРООГ  120с доошгүй хоногийн өмнө байгуулж, хэсгийн нутаг дэвсгэр, төвийг зарлана. </a:t>
            </a:r>
            <a:endParaRPr lang="en-US" dirty="0" smtClean="0"/>
          </a:p>
          <a:p>
            <a:pPr marL="0" indent="0" algn="r">
              <a:buNone/>
            </a:pPr>
            <a:r>
              <a:rPr lang="en-US" dirty="0" smtClean="0"/>
              <a:t>2016.3.1</a:t>
            </a:r>
            <a:endParaRPr lang="mn-MN" dirty="0" smtClean="0"/>
          </a:p>
          <a:p>
            <a:pPr marL="0" indent="0">
              <a:buNone/>
            </a:pPr>
            <a:r>
              <a:rPr lang="mn-MN" dirty="0" smtClean="0"/>
              <a:t>Онцгой нөхцөл байдлын улмаас тусгаарлах, нэгтгэх шинээр байгуулах асуудлыг байгуулсан этгээд </a:t>
            </a:r>
            <a:r>
              <a:rPr lang="mn-MN" smtClean="0"/>
              <a:t>нь СЕХны зөвшөөрлөөр шийдвэрлэнэ.</a:t>
            </a:r>
            <a:endParaRPr lang="en-US" dirty="0"/>
          </a:p>
        </p:txBody>
      </p:sp>
    </p:spTree>
    <p:extLst>
      <p:ext uri="{BB962C8B-B14F-4D97-AF65-F5344CB8AC3E}">
        <p14:creationId xmlns:p14="http://schemas.microsoft.com/office/powerpoint/2010/main" val="1451210021"/>
      </p:ext>
    </p:extLst>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3253</TotalTime>
  <Words>690</Words>
  <Application>Microsoft Office PowerPoint</Application>
  <PresentationFormat>On-screen Show (4:3)</PresentationFormat>
  <Paragraphs>119</Paragraphs>
  <Slides>16</Slides>
  <Notes>3</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Сонгуулийн хууль тогтоомж</vt:lpstr>
      <vt:lpstr>Хуулийн бүтэц:</vt:lpstr>
      <vt:lpstr>Гол гол өөрчлөлтүүд:</vt:lpstr>
      <vt:lpstr>Гол гол өөрчлөлтүүд:</vt:lpstr>
      <vt:lpstr>Гол гол өөрчлөлтүүд:</vt:lpstr>
      <vt:lpstr>Ээлжит сонгуулийн  санал авах өдөр</vt:lpstr>
      <vt:lpstr>Сонгуулийн тойрог,  нутаг дэвсгэр</vt:lpstr>
      <vt:lpstr>Сонгуулийн хэсэг</vt:lpstr>
      <vt:lpstr>Сонгуулийн хэсэг</vt:lpstr>
      <vt:lpstr>Сонгуулийн байгууллага</vt:lpstr>
      <vt:lpstr>Сонгууль зохион байгуулах зардал</vt:lpstr>
      <vt:lpstr>Нам, эвсэл, нэр дэвшигчдийн сонгуулийн зардал:</vt:lpstr>
      <vt:lpstr>Санал авах ажиллагаа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Kenai</dc:creator>
  <cp:lastModifiedBy>Altankhuyag</cp:lastModifiedBy>
  <cp:revision>698</cp:revision>
  <dcterms:created xsi:type="dcterms:W3CDTF">2011-11-18T12:46:37Z</dcterms:created>
  <dcterms:modified xsi:type="dcterms:W3CDTF">2016-04-06T05:41:11Z</dcterms:modified>
</cp:coreProperties>
</file>